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43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59" d="100"/>
          <a:sy n="59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F2D9D-CB7D-0DE5-DE6A-030E449375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314F41-4ED7-9C15-B73D-9FFDC2060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E9F70-21D6-5FE8-4287-DD34761C8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E7B57-F259-A157-93DC-F15F87580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9D868-6F5E-6D4B-4D52-9BB5CCF56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11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ACEAE-0453-77CC-3395-618CA8786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F6D500-48AF-18BA-1177-9904AF0E1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864F5-CE09-F490-074D-72EAAB50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96597-5525-BB07-3E34-07DF21326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C1D35-F8B2-2A08-E9DB-AE7FD9F3A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14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CE5E09-31F7-1BA1-A40F-476478D07B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1863F7-51A4-BD8E-8089-EFF8C0E45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33197-0935-41EF-035D-3DED1F78C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EBB40-9383-E7E2-89E4-4E94B7EDC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B2BD3-CD39-8D9D-9331-782097B75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95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5AD1F-66DE-450B-AAA1-78B978C88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4756C-D7C4-2EE2-092B-DCC6FEBA2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21897-AE63-91DF-A77D-E4317C73F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689FB-63F0-5CD4-B579-87EED9DE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E987A-9478-F704-5FA9-264D7F0F3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36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BBE70-6744-3C63-DA5C-A6D94492E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A09AC9-CC0D-D9CD-137F-7D1F50546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7D239-C0D2-AD89-185D-CA8A97FF8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0E408-9F60-424B-EF1F-2B7EFEC24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A561F-001D-5ACC-7A95-6A25A5359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809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488D-02D5-80E4-6463-71759C151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E0DBA-E75C-626E-80B2-B77C737F71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4B50F8-5827-53F2-B400-584DC6F508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328C14-C473-1AF4-601D-DE3027BC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E2CB5-8557-C7AB-ABC7-31887A902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41EFE1-B10A-6A46-B23B-E64B4AF08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533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DF8BE-B552-876C-A117-0325B3857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718DC-B541-BA66-9B28-003B673ED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DE06F0-4D9A-C006-4BB8-18A41F1F3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47494F-11C0-24EE-6000-CDC75EF960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5FF48A-3116-5D35-3778-338A4FE23F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D6CD4-80CA-747A-9BDD-F46414C05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616E4D-F869-BF41-31C5-8F91F08FC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9CFDD2-F114-F3F9-066C-09D675F0C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80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3B22E-48FE-BD0C-EB0B-AD14DFFF6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5D3082-89C2-2E98-B519-2958CE25F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B70960-F50C-D665-B512-F7FC8CDAA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302600-632F-E479-6929-E3C2F27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86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F18EE8-8AA1-F24F-6C91-C2411B26B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79A214-E313-654F-4354-47145CC88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4B6B5-D002-B160-7906-C6EF5456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99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4091C-0A1D-0232-20A8-9203311A6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6C27F-C705-7E94-FC24-F2B25CE5A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555A3-2FE0-A1B6-A7EF-CF0C93EE9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7A2C9-DD0D-520B-C2E7-F144008E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64ECC2-75EB-056D-FDA0-5740275ED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784A96-9DDB-2890-D5C7-A3B25E19E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522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422D8-5908-9380-6BA5-163425D6E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DD7420-57F8-8AAA-AF59-A920D5A336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750644-9898-21DB-92DC-9094F2F6C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516E0-00D4-7ED7-715C-A53C370C1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E24E6-B7D9-E700-873E-262791F3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F08B07-AFA5-8A02-EB71-12FD08D4B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931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22C70F-0D21-7D74-22AB-7DFF23698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0D1C74-253A-90A3-7973-30CEF3A9F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9B13C-3FA3-AF45-C973-850ED48A4E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FDFC73-4D35-4B27-8873-2D78E3D54FCE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37435-DB2D-8AF1-1D28-E3280B6D2D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D5E78-6F84-10E7-8557-3B89C5EAB4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96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9C010-129B-05F0-13F3-675D22E63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8992"/>
          </a:xfrm>
        </p:spPr>
        <p:txBody>
          <a:bodyPr>
            <a:normAutofit/>
          </a:bodyPr>
          <a:lstStyle/>
          <a:p>
            <a:r>
              <a:rPr lang="en-US" sz="2800" dirty="0"/>
              <a:t>ARBEIDSPLAN FOR DROTNINGSVIK (OMRÅDE 8)</a:t>
            </a:r>
            <a:endParaRPr lang="en-GB" sz="28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CE694CB-CA06-3F88-3AE0-C7AE32923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277702"/>
              </p:ext>
            </p:extLst>
          </p:nvPr>
        </p:nvGraphicFramePr>
        <p:xfrm>
          <a:off x="117612" y="1112218"/>
          <a:ext cx="11956776" cy="3636450"/>
        </p:xfrm>
        <a:graphic>
          <a:graphicData uri="http://schemas.openxmlformats.org/drawingml/2006/table">
            <a:tbl>
              <a:tblPr/>
              <a:tblGrid>
                <a:gridCol w="1992796">
                  <a:extLst>
                    <a:ext uri="{9D8B030D-6E8A-4147-A177-3AD203B41FA5}">
                      <a16:colId xmlns:a16="http://schemas.microsoft.com/office/drawing/2014/main" val="4169498365"/>
                    </a:ext>
                  </a:extLst>
                </a:gridCol>
                <a:gridCol w="1992796">
                  <a:extLst>
                    <a:ext uri="{9D8B030D-6E8A-4147-A177-3AD203B41FA5}">
                      <a16:colId xmlns:a16="http://schemas.microsoft.com/office/drawing/2014/main" val="1058479602"/>
                    </a:ext>
                  </a:extLst>
                </a:gridCol>
                <a:gridCol w="1992796">
                  <a:extLst>
                    <a:ext uri="{9D8B030D-6E8A-4147-A177-3AD203B41FA5}">
                      <a16:colId xmlns:a16="http://schemas.microsoft.com/office/drawing/2014/main" val="3277625877"/>
                    </a:ext>
                  </a:extLst>
                </a:gridCol>
                <a:gridCol w="1992796">
                  <a:extLst>
                    <a:ext uri="{9D8B030D-6E8A-4147-A177-3AD203B41FA5}">
                      <a16:colId xmlns:a16="http://schemas.microsoft.com/office/drawing/2014/main" val="3134687408"/>
                    </a:ext>
                  </a:extLst>
                </a:gridCol>
                <a:gridCol w="1992796">
                  <a:extLst>
                    <a:ext uri="{9D8B030D-6E8A-4147-A177-3AD203B41FA5}">
                      <a16:colId xmlns:a16="http://schemas.microsoft.com/office/drawing/2014/main" val="1987847256"/>
                    </a:ext>
                  </a:extLst>
                </a:gridCol>
                <a:gridCol w="1992796">
                  <a:extLst>
                    <a:ext uri="{9D8B030D-6E8A-4147-A177-3AD203B41FA5}">
                      <a16:colId xmlns:a16="http://schemas.microsoft.com/office/drawing/2014/main" val="2950655547"/>
                    </a:ext>
                  </a:extLst>
                </a:gridCol>
              </a:tblGrid>
              <a:tr h="3333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ptos" panose="020B0004020202020204" pitchFamily="34" charset="0"/>
                        </a:rPr>
                        <a:t>UNDERENTREPRENØR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ptos" panose="020B0004020202020204" pitchFamily="34" charset="0"/>
                        </a:rPr>
                        <a:t>AKTIVITET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ptos" panose="020B0004020202020204" pitchFamily="34" charset="0"/>
                        </a:rPr>
                        <a:t>UNDERAKTIVITET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ptos" panose="020B0004020202020204" pitchFamily="34" charset="0"/>
                        </a:rPr>
                        <a:t>MANDAG-FREDAG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ptos" panose="020B0004020202020204" pitchFamily="34" charset="0"/>
                        </a:rPr>
                        <a:t>LØRDAG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ptos" panose="020B0004020202020204" pitchFamily="34" charset="0"/>
                        </a:rPr>
                        <a:t>SØNDAG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478046"/>
                  </a:ext>
                </a:extLst>
              </a:tr>
              <a:tr h="814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TECOZAM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Betongarbeid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Brotårn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viadukt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Forskaling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Armering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Betong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07:00 - 23:00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07:00 - 23:00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236214"/>
                  </a:ext>
                </a:extLst>
              </a:tr>
              <a:tr h="8599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SARTOR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(HYLLAND)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Utgraving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Hamring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Boring</a:t>
                      </a:r>
                    </a:p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Sprengning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Trådsagskjæring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Annet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09:00 - 19:00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08:00 - 21:00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08:00 - 19:30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07:00 - 22:00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07:00 - 23:00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09:00 - 16:00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09:00 - 16:00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09:00 - 17:00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07:00 - 23:00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6147864"/>
                  </a:ext>
                </a:extLst>
              </a:tr>
              <a:tr h="814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TB6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Spredekammer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Kjernehaug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Boring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09:00 - 19:00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07:00 - 23:00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08:00 - 21:00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0381872"/>
                  </a:ext>
                </a:extLst>
              </a:tr>
              <a:tr h="814364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FORANKRING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Betongarbeid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Forskaling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Armering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Betong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07:00 - 23:00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07:00 - 23:00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3798211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6562D1-A31C-E8C0-EEE0-360E2848E3A5}"/>
              </a:ext>
            </a:extLst>
          </p:cNvPr>
          <p:cNvCxnSpPr>
            <a:cxnSpLocks/>
          </p:cNvCxnSpPr>
          <p:nvPr/>
        </p:nvCxnSpPr>
        <p:spPr>
          <a:xfrm>
            <a:off x="914400" y="920750"/>
            <a:ext cx="7119257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040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493ABE75E479547B33343049E36D256" ma:contentTypeVersion="4" ma:contentTypeDescription="Creare un nuovo documento." ma:contentTypeScope="" ma:versionID="9998346f7ca4c1325af316c0c3cce6cb">
  <xsd:schema xmlns:xsd="http://www.w3.org/2001/XMLSchema" xmlns:xs="http://www.w3.org/2001/XMLSchema" xmlns:p="http://schemas.microsoft.com/office/2006/metadata/properties" xmlns:ns3="df850a3a-0245-41a9-a6e5-e30ba20da7f1" targetNamespace="http://schemas.microsoft.com/office/2006/metadata/properties" ma:root="true" ma:fieldsID="eb82c6aee4d38042c623bcfb551152ad" ns3:_="">
    <xsd:import namespace="df850a3a-0245-41a9-a6e5-e30ba20da7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850a3a-0245-41a9-a6e5-e30ba20da7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C161DC-9E51-4393-BB36-2366FD16AF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850a3a-0245-41a9-a6e5-e30ba20da7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75237A-8796-4F4F-98D4-CEA74C352192}">
  <ds:schemaRefs>
    <ds:schemaRef ds:uri="http://purl.org/dc/elements/1.1/"/>
    <ds:schemaRef ds:uri="http://schemas.microsoft.com/office/infopath/2007/PartnerControls"/>
    <ds:schemaRef ds:uri="df850a3a-0245-41a9-a6e5-e30ba20da7f1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DDEDE80-C682-47AD-9AFD-DF77AB127D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122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ARBEIDSPLAN FOR DROTNINGSVIK (OMRÅDE 8)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DROTNINGSVIK WORK PLAN (AREA 8)</dc:title>
  <dc:creator>Erhan Kuru</dc:creator>
  <cp:lastModifiedBy>Mathias Haustveit Maeland</cp:lastModifiedBy>
  <cp:revision>9</cp:revision>
  <dcterms:created xsi:type="dcterms:W3CDTF">2024-06-25T06:07:36Z</dcterms:created>
  <dcterms:modified xsi:type="dcterms:W3CDTF">2024-08-07T11:51:53Z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0x010100A493ABE75E479547B33343049E36D256</vt:lpwstr>
  </property>
</Properties>
</file>