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
  </p:notesMasterIdLst>
  <p:sldIdLst>
    <p:sldId id="275" r:id="rId2"/>
    <p:sldId id="311" r:id="rId3"/>
  </p:sldIdLst>
  <p:sldSz cx="13208000" cy="9906000"/>
  <p:notesSz cx="7019925" cy="9305925"/>
  <p:defaultTextStyle>
    <a:defPPr>
      <a:defRPr lang="nb-NO"/>
    </a:defPPr>
    <a:lvl1pPr marL="0" algn="l" defTabSz="914188" rtl="0" eaLnBrk="1" latinLnBrk="0" hangingPunct="1">
      <a:defRPr sz="1800" kern="1200">
        <a:solidFill>
          <a:schemeClr val="tx1"/>
        </a:solidFill>
        <a:latin typeface="+mn-lt"/>
        <a:ea typeface="+mn-ea"/>
        <a:cs typeface="+mn-cs"/>
      </a:defRPr>
    </a:lvl1pPr>
    <a:lvl2pPr marL="457095"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4" algn="l" defTabSz="914188" rtl="0" eaLnBrk="1" latinLnBrk="0" hangingPunct="1">
      <a:defRPr sz="1800" kern="1200">
        <a:solidFill>
          <a:schemeClr val="tx1"/>
        </a:solidFill>
        <a:latin typeface="+mn-lt"/>
        <a:ea typeface="+mn-ea"/>
        <a:cs typeface="+mn-cs"/>
      </a:defRPr>
    </a:lvl4pPr>
    <a:lvl5pPr marL="1828379" algn="l" defTabSz="914188" rtl="0" eaLnBrk="1" latinLnBrk="0" hangingPunct="1">
      <a:defRPr sz="1800" kern="1200">
        <a:solidFill>
          <a:schemeClr val="tx1"/>
        </a:solidFill>
        <a:latin typeface="+mn-lt"/>
        <a:ea typeface="+mn-ea"/>
        <a:cs typeface="+mn-cs"/>
      </a:defRPr>
    </a:lvl5pPr>
    <a:lvl6pPr marL="2285472" algn="l" defTabSz="914188" rtl="0" eaLnBrk="1" latinLnBrk="0" hangingPunct="1">
      <a:defRPr sz="1800" kern="1200">
        <a:solidFill>
          <a:schemeClr val="tx1"/>
        </a:solidFill>
        <a:latin typeface="+mn-lt"/>
        <a:ea typeface="+mn-ea"/>
        <a:cs typeface="+mn-cs"/>
      </a:defRPr>
    </a:lvl6pPr>
    <a:lvl7pPr marL="2742566" algn="l" defTabSz="914188" rtl="0" eaLnBrk="1" latinLnBrk="0" hangingPunct="1">
      <a:defRPr sz="1800" kern="1200">
        <a:solidFill>
          <a:schemeClr val="tx1"/>
        </a:solidFill>
        <a:latin typeface="+mn-lt"/>
        <a:ea typeface="+mn-ea"/>
        <a:cs typeface="+mn-cs"/>
      </a:defRPr>
    </a:lvl7pPr>
    <a:lvl8pPr marL="3199661" algn="l" defTabSz="914188" rtl="0" eaLnBrk="1" latinLnBrk="0" hangingPunct="1">
      <a:defRPr sz="1800" kern="1200">
        <a:solidFill>
          <a:schemeClr val="tx1"/>
        </a:solidFill>
        <a:latin typeface="+mn-lt"/>
        <a:ea typeface="+mn-ea"/>
        <a:cs typeface="+mn-cs"/>
      </a:defRPr>
    </a:lvl8pPr>
    <a:lvl9pPr marL="3656756" algn="l" defTabSz="9141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E8E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8"/>
    <p:restoredTop sz="96327"/>
  </p:normalViewPr>
  <p:slideViewPr>
    <p:cSldViewPr snapToGrid="0">
      <p:cViewPr varScale="1">
        <p:scale>
          <a:sx n="57" d="100"/>
          <a:sy n="57" d="100"/>
        </p:scale>
        <p:origin x="161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2"/>
            <a:ext cx="3041968" cy="466912"/>
          </a:xfrm>
          <a:prstGeom prst="rect">
            <a:avLst/>
          </a:prstGeom>
        </p:spPr>
        <p:txBody>
          <a:bodyPr vert="horz" lIns="93287" tIns="46644" rIns="93287" bIns="46644" rtlCol="0"/>
          <a:lstStyle>
            <a:lvl1pPr algn="l">
              <a:defRPr sz="1200"/>
            </a:lvl1pPr>
          </a:lstStyle>
          <a:p>
            <a:endParaRPr lang="en-GB"/>
          </a:p>
        </p:txBody>
      </p:sp>
      <p:sp>
        <p:nvSpPr>
          <p:cNvPr id="3" name="Plassholder for dato 2"/>
          <p:cNvSpPr>
            <a:spLocks noGrp="1"/>
          </p:cNvSpPr>
          <p:nvPr>
            <p:ph type="dt" idx="1"/>
          </p:nvPr>
        </p:nvSpPr>
        <p:spPr>
          <a:xfrm>
            <a:off x="3976333" y="2"/>
            <a:ext cx="3041968" cy="466912"/>
          </a:xfrm>
          <a:prstGeom prst="rect">
            <a:avLst/>
          </a:prstGeom>
        </p:spPr>
        <p:txBody>
          <a:bodyPr vert="horz" lIns="93287" tIns="46644" rIns="93287" bIns="46644" rtlCol="0"/>
          <a:lstStyle>
            <a:lvl1pPr algn="r">
              <a:defRPr sz="1200"/>
            </a:lvl1pPr>
          </a:lstStyle>
          <a:p>
            <a:fld id="{1B13A8EB-63D3-244A-BBA1-4343EC74988C}" type="datetimeFigureOut">
              <a:rPr lang="en-GB" smtClean="0"/>
              <a:t>28/05/2024</a:t>
            </a:fld>
            <a:endParaRPr lang="en-GB"/>
          </a:p>
        </p:txBody>
      </p:sp>
      <p:sp>
        <p:nvSpPr>
          <p:cNvPr id="4" name="Plassholder for lysbilde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GB"/>
          </a:p>
        </p:txBody>
      </p:sp>
      <p:sp>
        <p:nvSpPr>
          <p:cNvPr id="5" name="Plassholder for notat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GB"/>
          </a:p>
        </p:txBody>
      </p:sp>
      <p:sp>
        <p:nvSpPr>
          <p:cNvPr id="7" name="Plassholder for lysbildenumm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C943171-343A-3E4B-A7E3-B926DC7BA510}" type="slidenum">
              <a:rPr lang="en-GB" smtClean="0"/>
              <a:t>‹#›</a:t>
            </a:fld>
            <a:endParaRPr lang="en-GB"/>
          </a:p>
        </p:txBody>
      </p:sp>
    </p:spTree>
    <p:extLst>
      <p:ext uri="{BB962C8B-B14F-4D97-AF65-F5344CB8AC3E}">
        <p14:creationId xmlns:p14="http://schemas.microsoft.com/office/powerpoint/2010/main" val="187454745"/>
      </p:ext>
    </p:extLst>
  </p:cSld>
  <p:clrMap bg1="lt1" tx1="dk1" bg2="lt2" tx2="dk2" accent1="accent1" accent2="accent2" accent3="accent3" accent4="accent4" accent5="accent5" accent6="accent6" hlink="hlink" folHlink="folHlink"/>
  <p:notesStyle>
    <a:lvl1pPr marL="0" algn="l" defTabSz="914188" rtl="0" eaLnBrk="1" latinLnBrk="0" hangingPunct="1">
      <a:defRPr sz="1200" kern="1200">
        <a:solidFill>
          <a:schemeClr val="tx1"/>
        </a:solidFill>
        <a:latin typeface="+mn-lt"/>
        <a:ea typeface="+mn-ea"/>
        <a:cs typeface="+mn-cs"/>
      </a:defRPr>
    </a:lvl1pPr>
    <a:lvl2pPr marL="457095" algn="l" defTabSz="914188" rtl="0" eaLnBrk="1" latinLnBrk="0" hangingPunct="1">
      <a:defRPr sz="1200" kern="1200">
        <a:solidFill>
          <a:schemeClr val="tx1"/>
        </a:solidFill>
        <a:latin typeface="+mn-lt"/>
        <a:ea typeface="+mn-ea"/>
        <a:cs typeface="+mn-cs"/>
      </a:defRPr>
    </a:lvl2pPr>
    <a:lvl3pPr marL="914188" algn="l" defTabSz="914188" rtl="0" eaLnBrk="1" latinLnBrk="0" hangingPunct="1">
      <a:defRPr sz="1200" kern="1200">
        <a:solidFill>
          <a:schemeClr val="tx1"/>
        </a:solidFill>
        <a:latin typeface="+mn-lt"/>
        <a:ea typeface="+mn-ea"/>
        <a:cs typeface="+mn-cs"/>
      </a:defRPr>
    </a:lvl3pPr>
    <a:lvl4pPr marL="1371284" algn="l" defTabSz="914188" rtl="0" eaLnBrk="1" latinLnBrk="0" hangingPunct="1">
      <a:defRPr sz="1200" kern="1200">
        <a:solidFill>
          <a:schemeClr val="tx1"/>
        </a:solidFill>
        <a:latin typeface="+mn-lt"/>
        <a:ea typeface="+mn-ea"/>
        <a:cs typeface="+mn-cs"/>
      </a:defRPr>
    </a:lvl4pPr>
    <a:lvl5pPr marL="1828379" algn="l" defTabSz="914188" rtl="0" eaLnBrk="1" latinLnBrk="0" hangingPunct="1">
      <a:defRPr sz="1200" kern="1200">
        <a:solidFill>
          <a:schemeClr val="tx1"/>
        </a:solidFill>
        <a:latin typeface="+mn-lt"/>
        <a:ea typeface="+mn-ea"/>
        <a:cs typeface="+mn-cs"/>
      </a:defRPr>
    </a:lvl5pPr>
    <a:lvl6pPr marL="2285472" algn="l" defTabSz="914188" rtl="0" eaLnBrk="1" latinLnBrk="0" hangingPunct="1">
      <a:defRPr sz="1200" kern="1200">
        <a:solidFill>
          <a:schemeClr val="tx1"/>
        </a:solidFill>
        <a:latin typeface="+mn-lt"/>
        <a:ea typeface="+mn-ea"/>
        <a:cs typeface="+mn-cs"/>
      </a:defRPr>
    </a:lvl6pPr>
    <a:lvl7pPr marL="2742566" algn="l" defTabSz="914188" rtl="0" eaLnBrk="1" latinLnBrk="0" hangingPunct="1">
      <a:defRPr sz="1200" kern="1200">
        <a:solidFill>
          <a:schemeClr val="tx1"/>
        </a:solidFill>
        <a:latin typeface="+mn-lt"/>
        <a:ea typeface="+mn-ea"/>
        <a:cs typeface="+mn-cs"/>
      </a:defRPr>
    </a:lvl7pPr>
    <a:lvl8pPr marL="3199661" algn="l" defTabSz="914188" rtl="0" eaLnBrk="1" latinLnBrk="0" hangingPunct="1">
      <a:defRPr sz="1200" kern="1200">
        <a:solidFill>
          <a:schemeClr val="tx1"/>
        </a:solidFill>
        <a:latin typeface="+mn-lt"/>
        <a:ea typeface="+mn-ea"/>
        <a:cs typeface="+mn-cs"/>
      </a:defRPr>
    </a:lvl8pPr>
    <a:lvl9pPr marL="3656756" algn="l" defTabSz="9141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16050" y="1163638"/>
            <a:ext cx="4187825" cy="3140075"/>
          </a:xfrm>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43171-343A-3E4B-A7E3-B926DC7BA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13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207135-0FEE-2C12-9C7B-4ABEBF583E90}"/>
              </a:ext>
            </a:extLst>
          </p:cNvPr>
          <p:cNvSpPr>
            <a:spLocks noGrp="1"/>
          </p:cNvSpPr>
          <p:nvPr>
            <p:ph type="ctrTitle"/>
          </p:nvPr>
        </p:nvSpPr>
        <p:spPr>
          <a:xfrm>
            <a:off x="1479953" y="2883289"/>
            <a:ext cx="9906000" cy="3448756"/>
          </a:xfrm>
          <a:prstGeom prst="rect">
            <a:avLst/>
          </a:prstGeom>
        </p:spPr>
        <p:txBody>
          <a:bodyPr anchor="b"/>
          <a:lstStyle>
            <a:lvl1pPr algn="l">
              <a:defRPr sz="2531"/>
            </a:lvl1pPr>
          </a:lstStyle>
          <a:p>
            <a:r>
              <a:rPr lang="nb-NO"/>
              <a:t>Klikk for å redigere tittelstil</a:t>
            </a:r>
          </a:p>
        </p:txBody>
      </p:sp>
      <p:sp>
        <p:nvSpPr>
          <p:cNvPr id="3" name="Undertittel 2">
            <a:extLst>
              <a:ext uri="{FF2B5EF4-FFF2-40B4-BE49-F238E27FC236}">
                <a16:creationId xmlns:a16="http://schemas.microsoft.com/office/drawing/2014/main" id="{CA5C3203-4CC6-25ED-AE11-A2DB7E1FA79F}"/>
              </a:ext>
            </a:extLst>
          </p:cNvPr>
          <p:cNvSpPr>
            <a:spLocks noGrp="1"/>
          </p:cNvSpPr>
          <p:nvPr>
            <p:ph type="subTitle" idx="1"/>
          </p:nvPr>
        </p:nvSpPr>
        <p:spPr>
          <a:xfrm>
            <a:off x="1479953" y="6465042"/>
            <a:ext cx="9906000" cy="2391656"/>
          </a:xfrm>
          <a:prstGeom prst="rect">
            <a:avLst/>
          </a:prstGeom>
        </p:spPr>
        <p:txBody>
          <a:bodyPr/>
          <a:lstStyle>
            <a:lvl1pPr marL="0" indent="0" algn="l">
              <a:buNone/>
              <a:defRPr sz="1013">
                <a:solidFill>
                  <a:schemeClr val="accent3"/>
                </a:solidFill>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nb-NO"/>
              <a:t>Klikk for å redigere undertittelstil i malen</a:t>
            </a:r>
            <a:endParaRPr lang="nb-NO" dirty="0"/>
          </a:p>
        </p:txBody>
      </p:sp>
      <p:sp>
        <p:nvSpPr>
          <p:cNvPr id="14" name="Plassholder for dato 3">
            <a:extLst>
              <a:ext uri="{FF2B5EF4-FFF2-40B4-BE49-F238E27FC236}">
                <a16:creationId xmlns:a16="http://schemas.microsoft.com/office/drawing/2014/main" id="{6BD5447B-6D9D-CFC7-6B69-A90B484F0F3A}"/>
              </a:ext>
            </a:extLst>
          </p:cNvPr>
          <p:cNvSpPr>
            <a:spLocks noGrp="1"/>
          </p:cNvSpPr>
          <p:nvPr>
            <p:ph type="dt" sz="half" idx="10"/>
          </p:nvPr>
        </p:nvSpPr>
        <p:spPr>
          <a:xfrm>
            <a:off x="415060" y="9026744"/>
            <a:ext cx="1064895" cy="527403"/>
          </a:xfrm>
          <a:prstGeom prst="rect">
            <a:avLst/>
          </a:prstGeom>
        </p:spPr>
        <p:txBody>
          <a:bodyPr anchor="b"/>
          <a:lstStyle/>
          <a:p>
            <a:fld id="{4630431C-130D-FE4F-AEFA-E327950A2B3F}" type="datetimeFigureOut">
              <a:rPr lang="nb-NO" smtClean="0"/>
              <a:t>28.05.2024</a:t>
            </a:fld>
            <a:endParaRPr lang="nb-NO"/>
          </a:p>
        </p:txBody>
      </p:sp>
      <p:sp>
        <p:nvSpPr>
          <p:cNvPr id="15" name="Plassholder for lysbildenummer 5">
            <a:extLst>
              <a:ext uri="{FF2B5EF4-FFF2-40B4-BE49-F238E27FC236}">
                <a16:creationId xmlns:a16="http://schemas.microsoft.com/office/drawing/2014/main" id="{C220A3C0-A598-0437-EFA3-DD9BDE360FF6}"/>
              </a:ext>
            </a:extLst>
          </p:cNvPr>
          <p:cNvSpPr>
            <a:spLocks noGrp="1"/>
          </p:cNvSpPr>
          <p:nvPr>
            <p:ph type="sldNum" sz="quarter" idx="12"/>
          </p:nvPr>
        </p:nvSpPr>
        <p:spPr>
          <a:xfrm>
            <a:off x="1479954" y="9026744"/>
            <a:ext cx="570024" cy="527403"/>
          </a:xfrm>
          <a:prstGeom prst="rect">
            <a:avLst/>
          </a:prstGeom>
        </p:spPr>
        <p:txBody>
          <a:bodyPr anchor="b"/>
          <a:lstStyle/>
          <a:p>
            <a:fld id="{12A53555-0AE5-A34C-92E6-DD320934C2DB}" type="slidenum">
              <a:rPr lang="nb-NO" smtClean="0"/>
              <a:t>‹#›</a:t>
            </a:fld>
            <a:endParaRPr lang="nb-NO"/>
          </a:p>
        </p:txBody>
      </p:sp>
      <p:cxnSp>
        <p:nvCxnSpPr>
          <p:cNvPr id="5" name="Rett linje 4">
            <a:extLst>
              <a:ext uri="{FF2B5EF4-FFF2-40B4-BE49-F238E27FC236}">
                <a16:creationId xmlns:a16="http://schemas.microsoft.com/office/drawing/2014/main" id="{7C9B9B1F-477B-D387-0936-62BB44333682}"/>
              </a:ext>
            </a:extLst>
          </p:cNvPr>
          <p:cNvCxnSpPr>
            <a:cxnSpLocks/>
          </p:cNvCxnSpPr>
          <p:nvPr userDrawn="1"/>
        </p:nvCxnSpPr>
        <p:spPr>
          <a:xfrm>
            <a:off x="4" y="6364820"/>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93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tel og innho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B8EF3-F63A-EF96-795E-CA7C602A6581}"/>
              </a:ext>
            </a:extLst>
          </p:cNvPr>
          <p:cNvSpPr>
            <a:spLocks noGrp="1"/>
          </p:cNvSpPr>
          <p:nvPr>
            <p:ph type="title"/>
          </p:nvPr>
        </p:nvSpPr>
        <p:spPr>
          <a:xfrm>
            <a:off x="908051" y="527406"/>
            <a:ext cx="10323037" cy="1914702"/>
          </a:xfrm>
          <a:prstGeom prst="rect">
            <a:avLst/>
          </a:prstGeom>
        </p:spPr>
        <p:txBody>
          <a:bodyPr/>
          <a:lstStyle>
            <a:lvl1pPr>
              <a:defRPr>
                <a:solidFill>
                  <a:schemeClr val="tx1"/>
                </a:solidFill>
              </a:defRPr>
            </a:lvl1pPr>
          </a:lstStyle>
          <a:p>
            <a:r>
              <a:rPr lang="nb-NO"/>
              <a:t>Klikk for å redigere tittelstil</a:t>
            </a:r>
          </a:p>
        </p:txBody>
      </p:sp>
      <p:pic>
        <p:nvPicPr>
          <p:cNvPr id="3" name="Bilde 2">
            <a:extLst>
              <a:ext uri="{FF2B5EF4-FFF2-40B4-BE49-F238E27FC236}">
                <a16:creationId xmlns:a16="http://schemas.microsoft.com/office/drawing/2014/main" id="{74C90200-7658-EADB-054B-0C19B69EBFEE}"/>
              </a:ext>
            </a:extLst>
          </p:cNvPr>
          <p:cNvPicPr>
            <a:picLocks noChangeAspect="1"/>
          </p:cNvPicPr>
          <p:nvPr userDrawn="1"/>
        </p:nvPicPr>
        <p:blipFill>
          <a:blip r:embed="rId2"/>
          <a:stretch>
            <a:fillRect/>
          </a:stretch>
        </p:blipFill>
        <p:spPr>
          <a:xfrm>
            <a:off x="11625447" y="8755952"/>
            <a:ext cx="1297051" cy="769197"/>
          </a:xfrm>
          <a:prstGeom prst="rect">
            <a:avLst/>
          </a:prstGeom>
        </p:spPr>
      </p:pic>
      <p:cxnSp>
        <p:nvCxnSpPr>
          <p:cNvPr id="5" name="Rett linje 4">
            <a:extLst>
              <a:ext uri="{FF2B5EF4-FFF2-40B4-BE49-F238E27FC236}">
                <a16:creationId xmlns:a16="http://schemas.microsoft.com/office/drawing/2014/main" id="{D2C82817-850F-5A3E-974A-379F475AC156}"/>
              </a:ext>
            </a:extLst>
          </p:cNvPr>
          <p:cNvCxnSpPr>
            <a:cxnSpLocks/>
          </p:cNvCxnSpPr>
          <p:nvPr userDrawn="1"/>
        </p:nvCxnSpPr>
        <p:spPr>
          <a:xfrm>
            <a:off x="4" y="2442105"/>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lassholder for dato 3">
            <a:extLst>
              <a:ext uri="{FF2B5EF4-FFF2-40B4-BE49-F238E27FC236}">
                <a16:creationId xmlns:a16="http://schemas.microsoft.com/office/drawing/2014/main" id="{972982A9-FE2F-74A5-07DE-D29040BBADB5}"/>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7" name="Plassholder for lysbildenummer 5">
            <a:extLst>
              <a:ext uri="{FF2B5EF4-FFF2-40B4-BE49-F238E27FC236}">
                <a16:creationId xmlns:a16="http://schemas.microsoft.com/office/drawing/2014/main" id="{E6EF2D5C-EFBC-3BAD-E81C-5B061233372C}"/>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325819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tel og innho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9190616-4514-3FBD-61EE-58B87DD8030D}"/>
              </a:ext>
            </a:extLst>
          </p:cNvPr>
          <p:cNvPicPr>
            <a:picLocks noChangeAspect="1"/>
          </p:cNvPicPr>
          <p:nvPr userDrawn="1"/>
        </p:nvPicPr>
        <p:blipFill>
          <a:blip r:embed="rId2"/>
          <a:stretch>
            <a:fillRect/>
          </a:stretch>
        </p:blipFill>
        <p:spPr>
          <a:xfrm>
            <a:off x="11625447" y="8755952"/>
            <a:ext cx="1297051" cy="769197"/>
          </a:xfrm>
          <a:prstGeom prst="rect">
            <a:avLst/>
          </a:prstGeom>
        </p:spPr>
      </p:pic>
      <p:sp>
        <p:nvSpPr>
          <p:cNvPr id="2" name="Plassholder for dato 3">
            <a:extLst>
              <a:ext uri="{FF2B5EF4-FFF2-40B4-BE49-F238E27FC236}">
                <a16:creationId xmlns:a16="http://schemas.microsoft.com/office/drawing/2014/main" id="{D66C8873-4038-3F91-2526-FAAD176CE9F2}"/>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4" name="Plassholder for lysbildenummer 5">
            <a:extLst>
              <a:ext uri="{FF2B5EF4-FFF2-40B4-BE49-F238E27FC236}">
                <a16:creationId xmlns:a16="http://schemas.microsoft.com/office/drawing/2014/main" id="{355E28B6-053F-BB61-B374-7C461389C264}"/>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147705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318D52D0-7C55-89AC-EA0C-C0DAAD101FD0}"/>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3" name="Plassholder for lysbildenummer 5">
            <a:extLst>
              <a:ext uri="{FF2B5EF4-FFF2-40B4-BE49-F238E27FC236}">
                <a16:creationId xmlns:a16="http://schemas.microsoft.com/office/drawing/2014/main" id="{723F43D3-810F-E85E-8CA1-19D9D8251855}"/>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78831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66E2A2-11AF-104A-22FB-71898F0D1E8C}"/>
              </a:ext>
            </a:extLst>
          </p:cNvPr>
          <p:cNvSpPr>
            <a:spLocks noGrp="1"/>
          </p:cNvSpPr>
          <p:nvPr>
            <p:ph type="title"/>
          </p:nvPr>
        </p:nvSpPr>
        <p:spPr>
          <a:xfrm>
            <a:off x="908053" y="527406"/>
            <a:ext cx="11391900" cy="1914702"/>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379DE26-D153-341C-BCCE-2116D4A39994}"/>
              </a:ext>
            </a:extLst>
          </p:cNvPr>
          <p:cNvSpPr>
            <a:spLocks noGrp="1"/>
          </p:cNvSpPr>
          <p:nvPr>
            <p:ph sz="half" idx="1"/>
          </p:nvPr>
        </p:nvSpPr>
        <p:spPr>
          <a:xfrm>
            <a:off x="908052" y="2789679"/>
            <a:ext cx="5613400" cy="5889484"/>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3561F3F-33A2-A192-7068-2543E33AC027}"/>
              </a:ext>
            </a:extLst>
          </p:cNvPr>
          <p:cNvSpPr>
            <a:spLocks noGrp="1"/>
          </p:cNvSpPr>
          <p:nvPr>
            <p:ph sz="half" idx="2"/>
          </p:nvPr>
        </p:nvSpPr>
        <p:spPr>
          <a:xfrm>
            <a:off x="6686553" y="2789679"/>
            <a:ext cx="5613400" cy="5889484"/>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7144DAA-E0D5-33DD-0446-C80CA6D6ED1B}"/>
              </a:ext>
            </a:extLst>
          </p:cNvPr>
          <p:cNvPicPr>
            <a:picLocks noChangeAspect="1"/>
          </p:cNvPicPr>
          <p:nvPr userDrawn="1"/>
        </p:nvPicPr>
        <p:blipFill>
          <a:blip r:embed="rId2"/>
          <a:stretch>
            <a:fillRect/>
          </a:stretch>
        </p:blipFill>
        <p:spPr>
          <a:xfrm>
            <a:off x="11625447" y="8755952"/>
            <a:ext cx="1297051" cy="769197"/>
          </a:xfrm>
          <a:prstGeom prst="rect">
            <a:avLst/>
          </a:prstGeom>
        </p:spPr>
      </p:pic>
      <p:cxnSp>
        <p:nvCxnSpPr>
          <p:cNvPr id="6" name="Rett linje 5">
            <a:extLst>
              <a:ext uri="{FF2B5EF4-FFF2-40B4-BE49-F238E27FC236}">
                <a16:creationId xmlns:a16="http://schemas.microsoft.com/office/drawing/2014/main" id="{311C905D-3AB9-C0F4-652C-C0A27C882743}"/>
              </a:ext>
            </a:extLst>
          </p:cNvPr>
          <p:cNvCxnSpPr>
            <a:cxnSpLocks/>
          </p:cNvCxnSpPr>
          <p:nvPr userDrawn="1"/>
        </p:nvCxnSpPr>
        <p:spPr>
          <a:xfrm>
            <a:off x="4" y="2442105"/>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lassholder for dato 3">
            <a:extLst>
              <a:ext uri="{FF2B5EF4-FFF2-40B4-BE49-F238E27FC236}">
                <a16:creationId xmlns:a16="http://schemas.microsoft.com/office/drawing/2014/main" id="{DAF515CF-C2C1-EE72-7ECE-55D9B7435FC4}"/>
              </a:ext>
            </a:extLst>
          </p:cNvPr>
          <p:cNvSpPr>
            <a:spLocks noGrp="1"/>
          </p:cNvSpPr>
          <p:nvPr>
            <p:ph type="dt" sz="half" idx="10"/>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10" name="Plassholder for lysbildenummer 5">
            <a:extLst>
              <a:ext uri="{FF2B5EF4-FFF2-40B4-BE49-F238E27FC236}">
                <a16:creationId xmlns:a16="http://schemas.microsoft.com/office/drawing/2014/main" id="{EF78EFCE-4DC5-626E-C24C-84F1407BBC57}"/>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280061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4DF493-79DF-17D9-B4BF-A5535EF13A46}"/>
              </a:ext>
            </a:extLst>
          </p:cNvPr>
          <p:cNvSpPr>
            <a:spLocks noGrp="1"/>
          </p:cNvSpPr>
          <p:nvPr>
            <p:ph type="title"/>
          </p:nvPr>
        </p:nvSpPr>
        <p:spPr>
          <a:xfrm>
            <a:off x="909774" y="527406"/>
            <a:ext cx="11391900" cy="1914702"/>
          </a:xfrm>
          <a:prstGeom prst="rect">
            <a:avLst/>
          </a:prstGeom>
        </p:spPr>
        <p:txBody>
          <a:bodyPr/>
          <a:lstStyle/>
          <a:p>
            <a:r>
              <a:rPr lang="nb-NO"/>
              <a:t>Klikk for å redigere tittelstil</a:t>
            </a:r>
          </a:p>
        </p:txBody>
      </p:sp>
      <p:sp>
        <p:nvSpPr>
          <p:cNvPr id="3" name="Plassholder for tekst 2">
            <a:extLst>
              <a:ext uri="{FF2B5EF4-FFF2-40B4-BE49-F238E27FC236}">
                <a16:creationId xmlns:a16="http://schemas.microsoft.com/office/drawing/2014/main" id="{2A3FB7E3-FD7E-BF97-C51D-94CB90E49EF1}"/>
              </a:ext>
            </a:extLst>
          </p:cNvPr>
          <p:cNvSpPr>
            <a:spLocks noGrp="1"/>
          </p:cNvSpPr>
          <p:nvPr>
            <p:ph type="body" idx="1"/>
          </p:nvPr>
        </p:nvSpPr>
        <p:spPr>
          <a:xfrm>
            <a:off x="909774" y="2428351"/>
            <a:ext cx="5587601" cy="1190095"/>
          </a:xfrm>
          <a:prstGeom prst="rect">
            <a:avLst/>
          </a:prstGeo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226D53A-AEC0-AA33-0854-18426490F937}"/>
              </a:ext>
            </a:extLst>
          </p:cNvPr>
          <p:cNvSpPr>
            <a:spLocks noGrp="1"/>
          </p:cNvSpPr>
          <p:nvPr>
            <p:ph sz="half" idx="2"/>
          </p:nvPr>
        </p:nvSpPr>
        <p:spPr>
          <a:xfrm>
            <a:off x="909774" y="3618449"/>
            <a:ext cx="5587601" cy="513750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198D3B1-2E01-9F85-614B-A1B2041A55EA}"/>
              </a:ext>
            </a:extLst>
          </p:cNvPr>
          <p:cNvSpPr>
            <a:spLocks noGrp="1"/>
          </p:cNvSpPr>
          <p:nvPr>
            <p:ph type="body" sz="quarter" idx="3"/>
          </p:nvPr>
        </p:nvSpPr>
        <p:spPr>
          <a:xfrm>
            <a:off x="6686552" y="2428351"/>
            <a:ext cx="5615120" cy="1190095"/>
          </a:xfrm>
          <a:prstGeom prst="rect">
            <a:avLst/>
          </a:prstGeo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19B2827-CC4C-A781-2043-5941C6841711}"/>
              </a:ext>
            </a:extLst>
          </p:cNvPr>
          <p:cNvSpPr>
            <a:spLocks noGrp="1"/>
          </p:cNvSpPr>
          <p:nvPr>
            <p:ph sz="quarter" idx="4"/>
          </p:nvPr>
        </p:nvSpPr>
        <p:spPr>
          <a:xfrm>
            <a:off x="6686552" y="3618449"/>
            <a:ext cx="5615120" cy="513750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E5B6CF03-05FC-3A84-F47F-55804249B90D}"/>
              </a:ext>
            </a:extLst>
          </p:cNvPr>
          <p:cNvPicPr>
            <a:picLocks noChangeAspect="1"/>
          </p:cNvPicPr>
          <p:nvPr userDrawn="1"/>
        </p:nvPicPr>
        <p:blipFill>
          <a:blip r:embed="rId2"/>
          <a:stretch>
            <a:fillRect/>
          </a:stretch>
        </p:blipFill>
        <p:spPr>
          <a:xfrm>
            <a:off x="11625447" y="8755952"/>
            <a:ext cx="1297051" cy="769197"/>
          </a:xfrm>
          <a:prstGeom prst="rect">
            <a:avLst/>
          </a:prstGeom>
        </p:spPr>
      </p:pic>
      <p:sp>
        <p:nvSpPr>
          <p:cNvPr id="8" name="Plassholder for dato 3">
            <a:extLst>
              <a:ext uri="{FF2B5EF4-FFF2-40B4-BE49-F238E27FC236}">
                <a16:creationId xmlns:a16="http://schemas.microsoft.com/office/drawing/2014/main" id="{F25EA474-ADC9-71E5-7B41-055743D13D32}"/>
              </a:ext>
            </a:extLst>
          </p:cNvPr>
          <p:cNvSpPr>
            <a:spLocks noGrp="1"/>
          </p:cNvSpPr>
          <p:nvPr>
            <p:ph type="dt" sz="half" idx="10"/>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9" name="Plassholder for lysbildenummer 5">
            <a:extLst>
              <a:ext uri="{FF2B5EF4-FFF2-40B4-BE49-F238E27FC236}">
                <a16:creationId xmlns:a16="http://schemas.microsoft.com/office/drawing/2014/main" id="{47B2E4B0-4F22-8DDD-C4FF-33759DF12453}"/>
              </a:ext>
            </a:extLst>
          </p:cNvPr>
          <p:cNvSpPr>
            <a:spLocks noGrp="1"/>
          </p:cNvSpPr>
          <p:nvPr>
            <p:ph type="sldNum" sz="quarter" idx="11"/>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556064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DA33BC5-7A0C-53DA-D4BE-0E3DDBB3FB31}"/>
              </a:ext>
            </a:extLst>
          </p:cNvPr>
          <p:cNvSpPr>
            <a:spLocks noGrp="1"/>
          </p:cNvSpPr>
          <p:nvPr>
            <p:ph type="title" orient="vert"/>
          </p:nvPr>
        </p:nvSpPr>
        <p:spPr>
          <a:xfrm>
            <a:off x="9451976" y="527408"/>
            <a:ext cx="2847975" cy="8394877"/>
          </a:xfrm>
          <a:prstGeom prst="rect">
            <a:avLst/>
          </a:prstGeo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B444745-5EDC-4D7F-CADF-7032A1BD71C3}"/>
              </a:ext>
            </a:extLst>
          </p:cNvPr>
          <p:cNvSpPr>
            <a:spLocks noGrp="1"/>
          </p:cNvSpPr>
          <p:nvPr>
            <p:ph type="body" orient="vert" idx="1"/>
          </p:nvPr>
        </p:nvSpPr>
        <p:spPr>
          <a:xfrm>
            <a:off x="908051" y="527408"/>
            <a:ext cx="8378825"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C6490D3E-ED34-CE31-4C62-38644E7C0AC3}"/>
              </a:ext>
            </a:extLst>
          </p:cNvPr>
          <p:cNvPicPr>
            <a:picLocks noChangeAspect="1"/>
          </p:cNvPicPr>
          <p:nvPr userDrawn="1"/>
        </p:nvPicPr>
        <p:blipFill>
          <a:blip r:embed="rId2"/>
          <a:stretch>
            <a:fillRect/>
          </a:stretch>
        </p:blipFill>
        <p:spPr>
          <a:xfrm rot="5400000">
            <a:off x="-257725" y="8526887"/>
            <a:ext cx="1575016" cy="525397"/>
          </a:xfrm>
          <a:prstGeom prst="rect">
            <a:avLst/>
          </a:prstGeom>
        </p:spPr>
      </p:pic>
    </p:spTree>
    <p:extLst>
      <p:ext uri="{BB962C8B-B14F-4D97-AF65-F5344CB8AC3E}">
        <p14:creationId xmlns:p14="http://schemas.microsoft.com/office/powerpoint/2010/main" val="329903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207135-0FEE-2C12-9C7B-4ABEBF583E90}"/>
              </a:ext>
            </a:extLst>
          </p:cNvPr>
          <p:cNvSpPr>
            <a:spLocks noGrp="1"/>
          </p:cNvSpPr>
          <p:nvPr>
            <p:ph type="ctrTitle"/>
          </p:nvPr>
        </p:nvSpPr>
        <p:spPr>
          <a:xfrm>
            <a:off x="1479953" y="2882477"/>
            <a:ext cx="9906000" cy="3448756"/>
          </a:xfrm>
          <a:prstGeom prst="rect">
            <a:avLst/>
          </a:prstGeom>
        </p:spPr>
        <p:txBody>
          <a:bodyPr anchor="b"/>
          <a:lstStyle>
            <a:lvl1pPr algn="l">
              <a:defRPr sz="2531">
                <a:solidFill>
                  <a:schemeClr val="bg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CA5C3203-4CC6-25ED-AE11-A2DB7E1FA79F}"/>
              </a:ext>
            </a:extLst>
          </p:cNvPr>
          <p:cNvSpPr>
            <a:spLocks noGrp="1"/>
          </p:cNvSpPr>
          <p:nvPr>
            <p:ph type="subTitle" idx="1"/>
          </p:nvPr>
        </p:nvSpPr>
        <p:spPr>
          <a:xfrm>
            <a:off x="1479953" y="6465042"/>
            <a:ext cx="9906000" cy="2391656"/>
          </a:xfrm>
          <a:prstGeom prst="rect">
            <a:avLst/>
          </a:prstGeom>
        </p:spPr>
        <p:txBody>
          <a:bodyPr/>
          <a:lstStyle>
            <a:lvl1pPr marL="0" indent="0" algn="l">
              <a:buNone/>
              <a:defRPr sz="1013">
                <a:solidFill>
                  <a:schemeClr val="accent3"/>
                </a:solidFill>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nb-NO" dirty="0"/>
              <a:t>Klikk for å redigere undertittelstil i malen</a:t>
            </a:r>
          </a:p>
        </p:txBody>
      </p:sp>
      <p:cxnSp>
        <p:nvCxnSpPr>
          <p:cNvPr id="5" name="Rett linje 4">
            <a:extLst>
              <a:ext uri="{FF2B5EF4-FFF2-40B4-BE49-F238E27FC236}">
                <a16:creationId xmlns:a16="http://schemas.microsoft.com/office/drawing/2014/main" id="{EAB17FD3-BFAD-44B7-F370-4EBEC4284C78}"/>
              </a:ext>
            </a:extLst>
          </p:cNvPr>
          <p:cNvCxnSpPr>
            <a:cxnSpLocks/>
          </p:cNvCxnSpPr>
          <p:nvPr userDrawn="1"/>
        </p:nvCxnSpPr>
        <p:spPr>
          <a:xfrm>
            <a:off x="4" y="6364820"/>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Plassholder for dato 3">
            <a:extLst>
              <a:ext uri="{FF2B5EF4-FFF2-40B4-BE49-F238E27FC236}">
                <a16:creationId xmlns:a16="http://schemas.microsoft.com/office/drawing/2014/main" id="{219CE841-60A8-BAA6-41D4-A5223C8760FC}"/>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9" name="Plassholder for lysbildenummer 5">
            <a:extLst>
              <a:ext uri="{FF2B5EF4-FFF2-40B4-BE49-F238E27FC236}">
                <a16:creationId xmlns:a16="http://schemas.microsoft.com/office/drawing/2014/main" id="{C0B31218-37F8-EF92-3526-219E2D247CE2}"/>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142208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B8EF3-F63A-EF96-795E-CA7C602A6581}"/>
              </a:ext>
            </a:extLst>
          </p:cNvPr>
          <p:cNvSpPr>
            <a:spLocks noGrp="1"/>
          </p:cNvSpPr>
          <p:nvPr>
            <p:ph type="title"/>
          </p:nvPr>
        </p:nvSpPr>
        <p:spPr>
          <a:xfrm>
            <a:off x="908051" y="527406"/>
            <a:ext cx="10323037" cy="1914702"/>
          </a:xfrm>
          <a:prstGeom prst="rect">
            <a:avLst/>
          </a:prstGeom>
        </p:spPr>
        <p:txBody>
          <a:bodyPr/>
          <a:lstStyle>
            <a:lvl1pPr>
              <a:defRPr>
                <a:solidFill>
                  <a:schemeClr val="bg2"/>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8D9B7D-D29C-C611-3B08-F91C9DC19D57}"/>
              </a:ext>
            </a:extLst>
          </p:cNvPr>
          <p:cNvSpPr>
            <a:spLocks noGrp="1"/>
          </p:cNvSpPr>
          <p:nvPr>
            <p:ph idx="1"/>
          </p:nvPr>
        </p:nvSpPr>
        <p:spPr>
          <a:xfrm>
            <a:off x="908051" y="2998992"/>
            <a:ext cx="10323037" cy="59232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5" name="Rett linje 4">
            <a:extLst>
              <a:ext uri="{FF2B5EF4-FFF2-40B4-BE49-F238E27FC236}">
                <a16:creationId xmlns:a16="http://schemas.microsoft.com/office/drawing/2014/main" id="{1AE8453A-D984-08A7-9679-953563DF96D9}"/>
              </a:ext>
            </a:extLst>
          </p:cNvPr>
          <p:cNvCxnSpPr>
            <a:cxnSpLocks/>
          </p:cNvCxnSpPr>
          <p:nvPr userDrawn="1"/>
        </p:nvCxnSpPr>
        <p:spPr>
          <a:xfrm>
            <a:off x="4" y="2442105"/>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lassholder for dato 3">
            <a:extLst>
              <a:ext uri="{FF2B5EF4-FFF2-40B4-BE49-F238E27FC236}">
                <a16:creationId xmlns:a16="http://schemas.microsoft.com/office/drawing/2014/main" id="{29E8870A-84D5-1A7B-FBC6-1317B8FCAE02}"/>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7" name="Plassholder for lysbildenummer 5">
            <a:extLst>
              <a:ext uri="{FF2B5EF4-FFF2-40B4-BE49-F238E27FC236}">
                <a16:creationId xmlns:a16="http://schemas.microsoft.com/office/drawing/2014/main" id="{85DB0C7B-7D29-FE2E-8A82-8B002D2194A0}"/>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37042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B8EF3-F63A-EF96-795E-CA7C602A6581}"/>
              </a:ext>
            </a:extLst>
          </p:cNvPr>
          <p:cNvSpPr>
            <a:spLocks noGrp="1"/>
          </p:cNvSpPr>
          <p:nvPr>
            <p:ph type="title"/>
          </p:nvPr>
        </p:nvSpPr>
        <p:spPr>
          <a:xfrm>
            <a:off x="908051" y="527406"/>
            <a:ext cx="10323037" cy="1914702"/>
          </a:xfrm>
          <a:prstGeom prst="rect">
            <a:avLst/>
          </a:prstGeom>
        </p:spPr>
        <p:txBody>
          <a:bodyPr/>
          <a:lstStyle>
            <a:lvl1pPr>
              <a:defRPr>
                <a:solidFill>
                  <a:schemeClr val="bg2"/>
                </a:solidFill>
              </a:defRPr>
            </a:lvl1pPr>
          </a:lstStyle>
          <a:p>
            <a:r>
              <a:rPr lang="nb-NO"/>
              <a:t>Klikk for å redigere tittelstil</a:t>
            </a:r>
          </a:p>
        </p:txBody>
      </p:sp>
      <p:cxnSp>
        <p:nvCxnSpPr>
          <p:cNvPr id="4" name="Rett linje 3">
            <a:extLst>
              <a:ext uri="{FF2B5EF4-FFF2-40B4-BE49-F238E27FC236}">
                <a16:creationId xmlns:a16="http://schemas.microsoft.com/office/drawing/2014/main" id="{7F7074DE-F311-4E0C-876A-70FBEFA1DDAC}"/>
              </a:ext>
            </a:extLst>
          </p:cNvPr>
          <p:cNvCxnSpPr>
            <a:cxnSpLocks/>
          </p:cNvCxnSpPr>
          <p:nvPr userDrawn="1"/>
        </p:nvCxnSpPr>
        <p:spPr>
          <a:xfrm>
            <a:off x="4" y="2442105"/>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lassholder for dato 3">
            <a:extLst>
              <a:ext uri="{FF2B5EF4-FFF2-40B4-BE49-F238E27FC236}">
                <a16:creationId xmlns:a16="http://schemas.microsoft.com/office/drawing/2014/main" id="{3EACCE6B-6797-C88F-A4C7-284003C2EC3F}"/>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6" name="Plassholder for lysbildenummer 5">
            <a:extLst>
              <a:ext uri="{FF2B5EF4-FFF2-40B4-BE49-F238E27FC236}">
                <a16:creationId xmlns:a16="http://schemas.microsoft.com/office/drawing/2014/main" id="{CFD93713-E231-89B6-B878-68C5242A89F6}"/>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5287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CF37E13-F86E-C8AD-095E-70DF369207A5}"/>
              </a:ext>
            </a:extLst>
          </p:cNvPr>
          <p:cNvPicPr>
            <a:picLocks noChangeAspect="1"/>
          </p:cNvPicPr>
          <p:nvPr userDrawn="1"/>
        </p:nvPicPr>
        <p:blipFill>
          <a:blip r:embed="rId2"/>
          <a:stretch>
            <a:fillRect/>
          </a:stretch>
        </p:blipFill>
        <p:spPr>
          <a:xfrm>
            <a:off x="11625447" y="8755952"/>
            <a:ext cx="1297051" cy="769197"/>
          </a:xfrm>
          <a:prstGeom prst="rect">
            <a:avLst/>
          </a:prstGeom>
        </p:spPr>
      </p:pic>
      <p:sp>
        <p:nvSpPr>
          <p:cNvPr id="2" name="Plassholder for dato 3">
            <a:extLst>
              <a:ext uri="{FF2B5EF4-FFF2-40B4-BE49-F238E27FC236}">
                <a16:creationId xmlns:a16="http://schemas.microsoft.com/office/drawing/2014/main" id="{CDECE707-9FB0-7767-59B3-8C29963509D6}"/>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4" name="Plassholder for lysbildenummer 5">
            <a:extLst>
              <a:ext uri="{FF2B5EF4-FFF2-40B4-BE49-F238E27FC236}">
                <a16:creationId xmlns:a16="http://schemas.microsoft.com/office/drawing/2014/main" id="{E29E4CB7-8FCC-8A51-C24A-D392B3B4F432}"/>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428839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tel og innho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11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innhold">
    <p:bg>
      <p:bgPr>
        <a:solidFill>
          <a:schemeClr val="bg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13BE5AF-F8F3-04B6-17F5-E53BA0A8F5B3}"/>
              </a:ext>
            </a:extLst>
          </p:cNvPr>
          <p:cNvPicPr>
            <a:picLocks noChangeAspect="1"/>
          </p:cNvPicPr>
          <p:nvPr userDrawn="1"/>
        </p:nvPicPr>
        <p:blipFill>
          <a:blip r:embed="rId2"/>
          <a:stretch>
            <a:fillRect/>
          </a:stretch>
        </p:blipFill>
        <p:spPr>
          <a:xfrm>
            <a:off x="11625447" y="8755952"/>
            <a:ext cx="1297051" cy="769197"/>
          </a:xfrm>
          <a:prstGeom prst="rect">
            <a:avLst/>
          </a:prstGeom>
        </p:spPr>
      </p:pic>
      <p:sp>
        <p:nvSpPr>
          <p:cNvPr id="2" name="Tittel 1">
            <a:extLst>
              <a:ext uri="{FF2B5EF4-FFF2-40B4-BE49-F238E27FC236}">
                <a16:creationId xmlns:a16="http://schemas.microsoft.com/office/drawing/2014/main" id="{8C6B8EF3-F63A-EF96-795E-CA7C602A6581}"/>
              </a:ext>
            </a:extLst>
          </p:cNvPr>
          <p:cNvSpPr>
            <a:spLocks noGrp="1"/>
          </p:cNvSpPr>
          <p:nvPr>
            <p:ph type="title"/>
          </p:nvPr>
        </p:nvSpPr>
        <p:spPr>
          <a:xfrm>
            <a:off x="908051" y="527406"/>
            <a:ext cx="10323037" cy="1914702"/>
          </a:xfrm>
          <a:prstGeom prst="rect">
            <a:avLst/>
          </a:prstGeo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8D9B7D-D29C-C611-3B08-F91C9DC19D57}"/>
              </a:ext>
            </a:extLst>
          </p:cNvPr>
          <p:cNvSpPr>
            <a:spLocks noGrp="1"/>
          </p:cNvSpPr>
          <p:nvPr>
            <p:ph idx="1"/>
          </p:nvPr>
        </p:nvSpPr>
        <p:spPr>
          <a:xfrm>
            <a:off x="908051" y="2998992"/>
            <a:ext cx="10323037" cy="59232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cxnSp>
        <p:nvCxnSpPr>
          <p:cNvPr id="9" name="Rett linje 8">
            <a:extLst>
              <a:ext uri="{FF2B5EF4-FFF2-40B4-BE49-F238E27FC236}">
                <a16:creationId xmlns:a16="http://schemas.microsoft.com/office/drawing/2014/main" id="{DE842950-A94C-11E1-5A5C-CCC715265BAE}"/>
              </a:ext>
            </a:extLst>
          </p:cNvPr>
          <p:cNvCxnSpPr>
            <a:cxnSpLocks/>
          </p:cNvCxnSpPr>
          <p:nvPr userDrawn="1"/>
        </p:nvCxnSpPr>
        <p:spPr>
          <a:xfrm>
            <a:off x="4" y="2442105"/>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lassholder for dato 3">
            <a:extLst>
              <a:ext uri="{FF2B5EF4-FFF2-40B4-BE49-F238E27FC236}">
                <a16:creationId xmlns:a16="http://schemas.microsoft.com/office/drawing/2014/main" id="{E35ADC98-E5FF-7B98-E3AB-6141FAF49527}"/>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12" name="Plassholder for lysbildenummer 5">
            <a:extLst>
              <a:ext uri="{FF2B5EF4-FFF2-40B4-BE49-F238E27FC236}">
                <a16:creationId xmlns:a16="http://schemas.microsoft.com/office/drawing/2014/main" id="{314E27DB-BA21-30AF-BBDA-0DA0757C7633}"/>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135803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tel og innhold">
    <p:bg>
      <p:bgPr>
        <a:solidFill>
          <a:schemeClr val="bg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13BE5AF-F8F3-04B6-17F5-E53BA0A8F5B3}"/>
              </a:ext>
            </a:extLst>
          </p:cNvPr>
          <p:cNvPicPr>
            <a:picLocks noChangeAspect="1"/>
          </p:cNvPicPr>
          <p:nvPr userDrawn="1"/>
        </p:nvPicPr>
        <p:blipFill>
          <a:blip r:embed="rId2"/>
          <a:stretch>
            <a:fillRect/>
          </a:stretch>
        </p:blipFill>
        <p:spPr>
          <a:xfrm>
            <a:off x="11625447" y="8755952"/>
            <a:ext cx="1297051" cy="769197"/>
          </a:xfrm>
          <a:prstGeom prst="rect">
            <a:avLst/>
          </a:prstGeom>
        </p:spPr>
      </p:pic>
      <p:sp>
        <p:nvSpPr>
          <p:cNvPr id="2" name="Tittel 1">
            <a:extLst>
              <a:ext uri="{FF2B5EF4-FFF2-40B4-BE49-F238E27FC236}">
                <a16:creationId xmlns:a16="http://schemas.microsoft.com/office/drawing/2014/main" id="{8C6B8EF3-F63A-EF96-795E-CA7C602A6581}"/>
              </a:ext>
            </a:extLst>
          </p:cNvPr>
          <p:cNvSpPr>
            <a:spLocks noGrp="1"/>
          </p:cNvSpPr>
          <p:nvPr>
            <p:ph type="title"/>
          </p:nvPr>
        </p:nvSpPr>
        <p:spPr>
          <a:xfrm>
            <a:off x="908051" y="527406"/>
            <a:ext cx="10323037" cy="1914702"/>
          </a:xfrm>
          <a:prstGeom prst="rect">
            <a:avLst/>
          </a:prstGeo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8D9B7D-D29C-C611-3B08-F91C9DC19D57}"/>
              </a:ext>
            </a:extLst>
          </p:cNvPr>
          <p:cNvSpPr>
            <a:spLocks noGrp="1"/>
          </p:cNvSpPr>
          <p:nvPr>
            <p:ph idx="1"/>
          </p:nvPr>
        </p:nvSpPr>
        <p:spPr>
          <a:xfrm>
            <a:off x="908052" y="2741472"/>
            <a:ext cx="5206764" cy="6285266"/>
          </a:xfrm>
          <a:prstGeom prst="rect">
            <a:avLst/>
          </a:prstGeom>
          <a:solidFill>
            <a:schemeClr val="tx1"/>
          </a:solidFill>
        </p:spPr>
        <p:txBody>
          <a:bodyPr tIns="125999" bIns="90000">
            <a:noAutofit/>
          </a:bodyPr>
          <a:lstStyle>
            <a:lvl1pPr marL="170111" indent="-89744">
              <a:tabLst/>
              <a:defRPr sz="1013">
                <a:solidFill>
                  <a:schemeClr val="bg1"/>
                </a:solidFill>
              </a:defRPr>
            </a:lvl1pPr>
            <a:lvl2pPr marL="379065" indent="-99790">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6" name="Rett linje 5">
            <a:extLst>
              <a:ext uri="{FF2B5EF4-FFF2-40B4-BE49-F238E27FC236}">
                <a16:creationId xmlns:a16="http://schemas.microsoft.com/office/drawing/2014/main" id="{B247DE25-6BAB-8701-124A-2E3C67CCD016}"/>
              </a:ext>
            </a:extLst>
          </p:cNvPr>
          <p:cNvCxnSpPr>
            <a:cxnSpLocks/>
          </p:cNvCxnSpPr>
          <p:nvPr userDrawn="1"/>
        </p:nvCxnSpPr>
        <p:spPr>
          <a:xfrm>
            <a:off x="4" y="2442105"/>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lassholder for dato 3">
            <a:extLst>
              <a:ext uri="{FF2B5EF4-FFF2-40B4-BE49-F238E27FC236}">
                <a16:creationId xmlns:a16="http://schemas.microsoft.com/office/drawing/2014/main" id="{122DB660-9B49-19E7-1F21-AEE10A195E48}"/>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9" name="Plassholder for lysbildenummer 5">
            <a:extLst>
              <a:ext uri="{FF2B5EF4-FFF2-40B4-BE49-F238E27FC236}">
                <a16:creationId xmlns:a16="http://schemas.microsoft.com/office/drawing/2014/main" id="{716AFFB8-19EC-EC8A-929D-10CB8A809F70}"/>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144188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tel og innhold">
    <p:bg>
      <p:bgPr>
        <a:solidFill>
          <a:schemeClr val="bg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13BE5AF-F8F3-04B6-17F5-E53BA0A8F5B3}"/>
              </a:ext>
            </a:extLst>
          </p:cNvPr>
          <p:cNvPicPr>
            <a:picLocks noChangeAspect="1"/>
          </p:cNvPicPr>
          <p:nvPr userDrawn="1"/>
        </p:nvPicPr>
        <p:blipFill>
          <a:blip r:embed="rId2"/>
          <a:stretch>
            <a:fillRect/>
          </a:stretch>
        </p:blipFill>
        <p:spPr>
          <a:xfrm>
            <a:off x="11625447" y="8755952"/>
            <a:ext cx="1297051" cy="769197"/>
          </a:xfrm>
          <a:prstGeom prst="rect">
            <a:avLst/>
          </a:prstGeom>
        </p:spPr>
      </p:pic>
      <p:sp>
        <p:nvSpPr>
          <p:cNvPr id="2" name="Tittel 1">
            <a:extLst>
              <a:ext uri="{FF2B5EF4-FFF2-40B4-BE49-F238E27FC236}">
                <a16:creationId xmlns:a16="http://schemas.microsoft.com/office/drawing/2014/main" id="{8C6B8EF3-F63A-EF96-795E-CA7C602A6581}"/>
              </a:ext>
            </a:extLst>
          </p:cNvPr>
          <p:cNvSpPr>
            <a:spLocks noGrp="1"/>
          </p:cNvSpPr>
          <p:nvPr>
            <p:ph type="title"/>
          </p:nvPr>
        </p:nvSpPr>
        <p:spPr>
          <a:xfrm>
            <a:off x="908051" y="527406"/>
            <a:ext cx="10323037" cy="1914702"/>
          </a:xfrm>
          <a:prstGeom prst="rect">
            <a:avLst/>
          </a:prstGeom>
        </p:spPr>
        <p:txBody>
          <a:bodyPr/>
          <a:lstStyle>
            <a:lvl1pPr>
              <a:defRPr>
                <a:solidFill>
                  <a:schemeClr val="tx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8D9B7D-D29C-C611-3B08-F91C9DC19D57}"/>
              </a:ext>
            </a:extLst>
          </p:cNvPr>
          <p:cNvSpPr>
            <a:spLocks noGrp="1"/>
          </p:cNvSpPr>
          <p:nvPr>
            <p:ph idx="1"/>
          </p:nvPr>
        </p:nvSpPr>
        <p:spPr>
          <a:xfrm>
            <a:off x="908052" y="2807941"/>
            <a:ext cx="5206764" cy="6285266"/>
          </a:xfrm>
          <a:prstGeom prst="rect">
            <a:avLst/>
          </a:prstGeom>
          <a:solidFill>
            <a:schemeClr val="tx1"/>
          </a:solidFill>
        </p:spPr>
        <p:txBody>
          <a:bodyPr tIns="125999" bIns="90000">
            <a:noAutofit/>
          </a:bodyPr>
          <a:lstStyle>
            <a:lvl1pPr marL="170111" indent="-89744">
              <a:tabLst/>
              <a:defRPr sz="1013">
                <a:solidFill>
                  <a:schemeClr val="bg1"/>
                </a:solidFill>
              </a:defRPr>
            </a:lvl1pPr>
            <a:lvl2pPr marL="379065" indent="-99790">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innhold 2">
            <a:extLst>
              <a:ext uri="{FF2B5EF4-FFF2-40B4-BE49-F238E27FC236}">
                <a16:creationId xmlns:a16="http://schemas.microsoft.com/office/drawing/2014/main" id="{0A4B88B0-3DAB-9F6E-5151-038869C10B94}"/>
              </a:ext>
            </a:extLst>
          </p:cNvPr>
          <p:cNvSpPr>
            <a:spLocks noGrp="1"/>
          </p:cNvSpPr>
          <p:nvPr>
            <p:ph idx="13"/>
          </p:nvPr>
        </p:nvSpPr>
        <p:spPr>
          <a:xfrm>
            <a:off x="6266748" y="2818897"/>
            <a:ext cx="5206764" cy="6285266"/>
          </a:xfrm>
          <a:prstGeom prst="rect">
            <a:avLst/>
          </a:prstGeom>
          <a:solidFill>
            <a:schemeClr val="tx1"/>
          </a:solidFill>
        </p:spPr>
        <p:txBody>
          <a:bodyPr tIns="125999" bIns="90000">
            <a:noAutofit/>
          </a:bodyPr>
          <a:lstStyle>
            <a:lvl1pPr marL="170111" indent="-89744">
              <a:tabLst/>
              <a:defRPr sz="1013">
                <a:solidFill>
                  <a:schemeClr val="bg1"/>
                </a:solidFill>
              </a:defRPr>
            </a:lvl1pPr>
            <a:lvl2pPr marL="379065" indent="-99790">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4" name="Rett linje 3">
            <a:extLst>
              <a:ext uri="{FF2B5EF4-FFF2-40B4-BE49-F238E27FC236}">
                <a16:creationId xmlns:a16="http://schemas.microsoft.com/office/drawing/2014/main" id="{0F0E25E4-ACD8-4D4A-E0DF-07479CE228D1}"/>
              </a:ext>
            </a:extLst>
          </p:cNvPr>
          <p:cNvCxnSpPr>
            <a:cxnSpLocks/>
          </p:cNvCxnSpPr>
          <p:nvPr userDrawn="1"/>
        </p:nvCxnSpPr>
        <p:spPr>
          <a:xfrm>
            <a:off x="4" y="2442105"/>
            <a:ext cx="174095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lassholder for dato 3">
            <a:extLst>
              <a:ext uri="{FF2B5EF4-FFF2-40B4-BE49-F238E27FC236}">
                <a16:creationId xmlns:a16="http://schemas.microsoft.com/office/drawing/2014/main" id="{CAD36447-BF61-E214-BEAC-0EB2446792D7}"/>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7" name="Plassholder for lysbildenummer 5">
            <a:extLst>
              <a:ext uri="{FF2B5EF4-FFF2-40B4-BE49-F238E27FC236}">
                <a16:creationId xmlns:a16="http://schemas.microsoft.com/office/drawing/2014/main" id="{72C67B93-54D6-5E2E-D8DD-DDEE029A8835}"/>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149918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FCF489F-E3A6-EA61-F256-3C8B5BABEC27}"/>
              </a:ext>
            </a:extLst>
          </p:cNvPr>
          <p:cNvSpPr>
            <a:spLocks noGrp="1"/>
          </p:cNvSpPr>
          <p:nvPr>
            <p:ph type="title"/>
          </p:nvPr>
        </p:nvSpPr>
        <p:spPr>
          <a:xfrm>
            <a:off x="908053" y="527406"/>
            <a:ext cx="11391900" cy="1914702"/>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021C6886-BCF4-CAFC-21B0-CCE667573DCF}"/>
              </a:ext>
            </a:extLst>
          </p:cNvPr>
          <p:cNvSpPr>
            <a:spLocks noGrp="1"/>
          </p:cNvSpPr>
          <p:nvPr>
            <p:ph type="body" idx="1"/>
          </p:nvPr>
        </p:nvSpPr>
        <p:spPr>
          <a:xfrm>
            <a:off x="908053" y="2998998"/>
            <a:ext cx="11391900" cy="592328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dato 3">
            <a:extLst>
              <a:ext uri="{FF2B5EF4-FFF2-40B4-BE49-F238E27FC236}">
                <a16:creationId xmlns:a16="http://schemas.microsoft.com/office/drawing/2014/main" id="{E8C39C2C-1E52-C032-5628-852FAAF4A4D7}"/>
              </a:ext>
            </a:extLst>
          </p:cNvPr>
          <p:cNvSpPr>
            <a:spLocks noGrp="1"/>
          </p:cNvSpPr>
          <p:nvPr>
            <p:ph type="dt" sz="half" idx="2"/>
          </p:nvPr>
        </p:nvSpPr>
        <p:spPr>
          <a:xfrm>
            <a:off x="422161" y="9215471"/>
            <a:ext cx="971782"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4630431C-130D-FE4F-AEFA-E327950A2B3F}" type="datetimeFigureOut">
              <a:rPr lang="nb-NO" smtClean="0"/>
              <a:pPr/>
              <a:t>28.05.2024</a:t>
            </a:fld>
            <a:endParaRPr lang="nb-NO" dirty="0"/>
          </a:p>
        </p:txBody>
      </p:sp>
      <p:sp>
        <p:nvSpPr>
          <p:cNvPr id="18" name="Plassholder for lysbildenummer 5">
            <a:extLst>
              <a:ext uri="{FF2B5EF4-FFF2-40B4-BE49-F238E27FC236}">
                <a16:creationId xmlns:a16="http://schemas.microsoft.com/office/drawing/2014/main" id="{0DE0983B-47A0-6790-BBB9-4FC811F3CA83}"/>
              </a:ext>
            </a:extLst>
          </p:cNvPr>
          <p:cNvSpPr>
            <a:spLocks noGrp="1"/>
          </p:cNvSpPr>
          <p:nvPr>
            <p:ph type="sldNum" sz="quarter" idx="4"/>
          </p:nvPr>
        </p:nvSpPr>
        <p:spPr>
          <a:xfrm>
            <a:off x="1408848" y="9215469"/>
            <a:ext cx="570024" cy="527403"/>
          </a:xfrm>
          <a:prstGeom prst="rect">
            <a:avLst/>
          </a:prstGeom>
        </p:spPr>
        <p:txBody>
          <a:bodyPr anchor="b"/>
          <a:lstStyle>
            <a:lvl1pPr>
              <a:defRPr sz="506" b="0" i="0">
                <a:solidFill>
                  <a:schemeClr val="accent3"/>
                </a:solidFill>
                <a:latin typeface="Segoe UI Light" panose="020B0502040204020203" pitchFamily="34" charset="0"/>
                <a:cs typeface="Segoe UI Light" panose="020B0502040204020203" pitchFamily="34" charset="0"/>
              </a:defRPr>
            </a:lvl1pPr>
          </a:lstStyle>
          <a:p>
            <a:fld id="{12A53555-0AE5-A34C-92E6-DD320934C2DB}" type="slidenum">
              <a:rPr lang="nb-NO" smtClean="0"/>
              <a:pPr/>
              <a:t>‹#›</a:t>
            </a:fld>
            <a:endParaRPr lang="nb-NO"/>
          </a:p>
        </p:txBody>
      </p:sp>
    </p:spTree>
    <p:extLst>
      <p:ext uri="{BB962C8B-B14F-4D97-AF65-F5344CB8AC3E}">
        <p14:creationId xmlns:p14="http://schemas.microsoft.com/office/powerpoint/2010/main" val="12910475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385763" rtl="0" eaLnBrk="1" latinLnBrk="0" hangingPunct="1">
        <a:lnSpc>
          <a:spcPct val="90000"/>
        </a:lnSpc>
        <a:spcBef>
          <a:spcPct val="0"/>
        </a:spcBef>
        <a:buNone/>
        <a:defRPr sz="1856" b="1" i="0" kern="1200">
          <a:solidFill>
            <a:schemeClr val="tx1"/>
          </a:solidFill>
          <a:latin typeface="Segoe UI Semibold" panose="020B0502040204020203" pitchFamily="34" charset="0"/>
          <a:ea typeface="+mj-ea"/>
          <a:cs typeface="Segoe UI Semibold" panose="020B0502040204020203" pitchFamily="34" charset="0"/>
        </a:defRPr>
      </a:lvl1pPr>
    </p:titleStyle>
    <p:bodyStyle>
      <a:lvl1pPr marL="96441" indent="-96441" algn="l" defTabSz="385763" rtl="0" eaLnBrk="1" latinLnBrk="0" hangingPunct="1">
        <a:lnSpc>
          <a:spcPct val="100000"/>
        </a:lnSpc>
        <a:spcBef>
          <a:spcPts val="422"/>
        </a:spcBef>
        <a:spcAft>
          <a:spcPts val="211"/>
        </a:spcAft>
        <a:buFont typeface="Wingdings" pitchFamily="2" charset="2"/>
        <a:buChar char="§"/>
        <a:defRPr sz="1013" b="0" i="0" kern="1200">
          <a:solidFill>
            <a:schemeClr val="tx1"/>
          </a:solidFill>
          <a:latin typeface="Segoe UI Semilight" panose="020B0402040204020203" pitchFamily="34" charset="0"/>
          <a:ea typeface="+mn-ea"/>
          <a:cs typeface="Segoe UI Semilight" panose="020B0402040204020203" pitchFamily="34" charset="0"/>
        </a:defRPr>
      </a:lvl1pPr>
      <a:lvl2pPr marL="289322" indent="-96441" algn="l" defTabSz="385763" rtl="0" eaLnBrk="1" latinLnBrk="0" hangingPunct="1">
        <a:lnSpc>
          <a:spcPct val="100000"/>
        </a:lnSpc>
        <a:spcBef>
          <a:spcPts val="211"/>
        </a:spcBef>
        <a:spcAft>
          <a:spcPts val="211"/>
        </a:spcAft>
        <a:buFont typeface="Wingdings" pitchFamily="2" charset="2"/>
        <a:buChar char="§"/>
        <a:defRPr sz="844" b="0" i="0" kern="1200">
          <a:solidFill>
            <a:schemeClr val="tx1"/>
          </a:solidFill>
          <a:latin typeface="Segoe UI Semilight" panose="020B0402040204020203" pitchFamily="34" charset="0"/>
          <a:ea typeface="+mn-ea"/>
          <a:cs typeface="Segoe UI Semilight" panose="020B0402040204020203" pitchFamily="34" charset="0"/>
        </a:defRPr>
      </a:lvl2pPr>
      <a:lvl3pPr marL="482204" indent="-96441" algn="l" defTabSz="385763" rtl="0" eaLnBrk="1" latinLnBrk="0" hangingPunct="1">
        <a:lnSpc>
          <a:spcPct val="100000"/>
        </a:lnSpc>
        <a:spcBef>
          <a:spcPts val="211"/>
        </a:spcBef>
        <a:spcAft>
          <a:spcPts val="211"/>
        </a:spcAft>
        <a:buFont typeface="Wingdings" pitchFamily="2" charset="2"/>
        <a:buChar char="§"/>
        <a:defRPr sz="760" b="0" i="0" kern="1200">
          <a:solidFill>
            <a:schemeClr val="tx1"/>
          </a:solidFill>
          <a:latin typeface="Segoe UI Semilight" panose="020B0402040204020203" pitchFamily="34" charset="0"/>
          <a:ea typeface="+mn-ea"/>
          <a:cs typeface="Segoe UI Semilight" panose="020B0402040204020203" pitchFamily="34" charset="0"/>
        </a:defRPr>
      </a:lvl3pPr>
      <a:lvl4pPr marL="675085" indent="-96441" algn="l" defTabSz="385763" rtl="0" eaLnBrk="1" latinLnBrk="0" hangingPunct="1">
        <a:lnSpc>
          <a:spcPct val="100000"/>
        </a:lnSpc>
        <a:spcBef>
          <a:spcPts val="211"/>
        </a:spcBef>
        <a:spcAft>
          <a:spcPts val="211"/>
        </a:spcAft>
        <a:buFont typeface="Wingdings" pitchFamily="2" charset="2"/>
        <a:buChar char="§"/>
        <a:defRPr sz="675" b="0" i="0" kern="1200">
          <a:solidFill>
            <a:schemeClr val="tx1"/>
          </a:solidFill>
          <a:latin typeface="Segoe UI Semilight" panose="020B0402040204020203" pitchFamily="34" charset="0"/>
          <a:ea typeface="+mn-ea"/>
          <a:cs typeface="Segoe UI Semilight" panose="020B0402040204020203" pitchFamily="34" charset="0"/>
        </a:defRPr>
      </a:lvl4pPr>
      <a:lvl5pPr marL="867966" indent="-96441" algn="l" defTabSz="385763" rtl="0" eaLnBrk="1" latinLnBrk="0" hangingPunct="1">
        <a:lnSpc>
          <a:spcPct val="100000"/>
        </a:lnSpc>
        <a:spcBef>
          <a:spcPts val="211"/>
        </a:spcBef>
        <a:spcAft>
          <a:spcPts val="211"/>
        </a:spcAft>
        <a:buFont typeface="Wingdings" pitchFamily="2" charset="2"/>
        <a:buChar char="§"/>
        <a:defRPr sz="675" b="0" i="0" kern="1200">
          <a:solidFill>
            <a:schemeClr val="tx1"/>
          </a:solidFill>
          <a:latin typeface="Segoe UI Semilight" panose="020B0402040204020203" pitchFamily="34" charset="0"/>
          <a:ea typeface="+mn-ea"/>
          <a:cs typeface="Segoe UI Semilight" panose="020B0402040204020203" pitchFamily="34"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nb-NO"/>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rsling.a4@slcjv.no"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sotrasambandet@sotralink.no"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0CCFC2F8-DCC9-1923-5E09-9930808A8307}"/>
              </a:ext>
            </a:extLst>
          </p:cNvPr>
          <p:cNvSpPr txBox="1">
            <a:spLocks/>
          </p:cNvSpPr>
          <p:nvPr/>
        </p:nvSpPr>
        <p:spPr>
          <a:xfrm>
            <a:off x="5001956" y="12275979"/>
            <a:ext cx="820582" cy="175113"/>
          </a:xfrm>
          <a:prstGeom prst="rect">
            <a:avLst/>
          </a:prstGeom>
          <a:ln w="12700">
            <a:solidFill>
              <a:srgbClr val="0070C0"/>
            </a:solidFill>
          </a:ln>
        </p:spPr>
        <p:txBody>
          <a:bodyPr wrap="square" lIns="0" tIns="0" rIns="0" bIns="0">
            <a:spAutoFit/>
          </a:bodyPr>
          <a:lstStyle>
            <a:lvl1pPr>
              <a:defRPr sz="2600" b="0" i="0">
                <a:solidFill>
                  <a:srgbClr val="002763"/>
                </a:solidFill>
                <a:latin typeface="Arial MT"/>
                <a:ea typeface="+mj-ea"/>
                <a:cs typeface="Arial MT"/>
              </a:defRPr>
            </a:lvl1pPr>
          </a:lstStyle>
          <a:p>
            <a:pPr algn="ctr"/>
            <a:r>
              <a:rPr lang="en-US" sz="1138" kern="0" dirty="0">
                <a:latin typeface="Segoe UI Semilight" panose="020B0402040204020203" pitchFamily="34" charset="0"/>
                <a:cs typeface="Segoe UI Semilight" panose="020B0402040204020203" pitchFamily="34" charset="0"/>
              </a:rPr>
              <a:t>January 2024</a:t>
            </a:r>
          </a:p>
        </p:txBody>
      </p:sp>
      <p:sp>
        <p:nvSpPr>
          <p:cNvPr id="132" name="TextBox 131">
            <a:extLst>
              <a:ext uri="{FF2B5EF4-FFF2-40B4-BE49-F238E27FC236}">
                <a16:creationId xmlns:a16="http://schemas.microsoft.com/office/drawing/2014/main" id="{7B28CE90-C5DA-6FA7-67F2-BC7E4A823BC7}"/>
              </a:ext>
            </a:extLst>
          </p:cNvPr>
          <p:cNvSpPr txBox="1"/>
          <p:nvPr/>
        </p:nvSpPr>
        <p:spPr>
          <a:xfrm>
            <a:off x="1852004" y="428892"/>
            <a:ext cx="9083761" cy="307777"/>
          </a:xfrm>
          <a:prstGeom prst="rect">
            <a:avLst/>
          </a:prstGeom>
          <a:noFill/>
        </p:spPr>
        <p:txBody>
          <a:bodyPr wrap="square" rtlCol="0">
            <a:spAutoFit/>
          </a:bodyPr>
          <a:lstStyle/>
          <a:p>
            <a:r>
              <a:rPr lang="nb-NO" sz="1400" b="1" dirty="0">
                <a:solidFill>
                  <a:schemeClr val="bg1"/>
                </a:solidFill>
                <a:latin typeface="Segoe UI" panose="020B0502040204020203" pitchFamily="34" charset="0"/>
                <a:cs typeface="Segoe UI" panose="020B0502040204020203" pitchFamily="34" charset="0"/>
              </a:rPr>
              <a:t>RV. 555 SOTRASAMBANDET </a:t>
            </a:r>
          </a:p>
        </p:txBody>
      </p:sp>
      <p:cxnSp>
        <p:nvCxnSpPr>
          <p:cNvPr id="134" name="Straight Connector 133">
            <a:extLst>
              <a:ext uri="{FF2B5EF4-FFF2-40B4-BE49-F238E27FC236}">
                <a16:creationId xmlns:a16="http://schemas.microsoft.com/office/drawing/2014/main" id="{D44292DC-A1E7-FF07-72E9-17EB1CD7E376}"/>
              </a:ext>
            </a:extLst>
          </p:cNvPr>
          <p:cNvCxnSpPr/>
          <p:nvPr/>
        </p:nvCxnSpPr>
        <p:spPr>
          <a:xfrm flipV="1">
            <a:off x="249825" y="1262023"/>
            <a:ext cx="12756763" cy="606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9DC4DE20-9E68-33D6-6F41-09E899CAFD45}"/>
              </a:ext>
            </a:extLst>
          </p:cNvPr>
          <p:cNvSpPr txBox="1"/>
          <p:nvPr/>
        </p:nvSpPr>
        <p:spPr>
          <a:xfrm>
            <a:off x="11609295" y="730763"/>
            <a:ext cx="1359573" cy="300082"/>
          </a:xfrm>
          <a:prstGeom prst="rect">
            <a:avLst/>
          </a:prstGeom>
          <a:noFill/>
        </p:spPr>
        <p:txBody>
          <a:bodyPr wrap="square" rtlCol="0">
            <a:spAutoFit/>
          </a:bodyPr>
          <a:lstStyle/>
          <a:p>
            <a:r>
              <a:rPr lang="nb-NO" sz="1350" dirty="0">
                <a:solidFill>
                  <a:schemeClr val="bg1"/>
                </a:solidFill>
              </a:rPr>
              <a:t>Mai 2024</a:t>
            </a:r>
          </a:p>
        </p:txBody>
      </p:sp>
      <p:sp>
        <p:nvSpPr>
          <p:cNvPr id="2" name="Title 1">
            <a:extLst>
              <a:ext uri="{FF2B5EF4-FFF2-40B4-BE49-F238E27FC236}">
                <a16:creationId xmlns:a16="http://schemas.microsoft.com/office/drawing/2014/main" id="{497D5A4B-7DBC-3B98-50CD-E04A830DFA2D}"/>
              </a:ext>
            </a:extLst>
          </p:cNvPr>
          <p:cNvSpPr>
            <a:spLocks noGrp="1"/>
          </p:cNvSpPr>
          <p:nvPr>
            <p:ph type="title"/>
          </p:nvPr>
        </p:nvSpPr>
        <p:spPr>
          <a:xfrm>
            <a:off x="1852004" y="463520"/>
            <a:ext cx="10323037" cy="965218"/>
          </a:xfrm>
        </p:spPr>
        <p:txBody>
          <a:bodyPr>
            <a:normAutofit/>
          </a:bodyPr>
          <a:lstStyle/>
          <a:p>
            <a:r>
              <a:rPr lang="nb-NO" sz="3600" dirty="0">
                <a:solidFill>
                  <a:schemeClr val="bg1"/>
                </a:solidFill>
              </a:rPr>
              <a:t>Nå starter arbeidet med Straumetunnelen: </a:t>
            </a:r>
          </a:p>
        </p:txBody>
      </p:sp>
      <p:sp>
        <p:nvSpPr>
          <p:cNvPr id="4" name="Subtitle 3">
            <a:extLst>
              <a:ext uri="{FF2B5EF4-FFF2-40B4-BE49-F238E27FC236}">
                <a16:creationId xmlns:a16="http://schemas.microsoft.com/office/drawing/2014/main" id="{665867F8-738B-5BA7-5C28-0628D07AC952}"/>
              </a:ext>
            </a:extLst>
          </p:cNvPr>
          <p:cNvSpPr>
            <a:spLocks noGrp="1"/>
          </p:cNvSpPr>
          <p:nvPr>
            <p:ph idx="1"/>
          </p:nvPr>
        </p:nvSpPr>
        <p:spPr>
          <a:xfrm>
            <a:off x="1852004" y="1634050"/>
            <a:ext cx="4407128" cy="2354921"/>
          </a:xfrm>
          <a:ln>
            <a:solidFill>
              <a:schemeClr val="bg1">
                <a:lumMod val="95000"/>
              </a:schemeClr>
            </a:solidFill>
          </a:ln>
        </p:spPr>
        <p:txBody>
          <a:bodyPr>
            <a:normAutofit/>
          </a:bodyPr>
          <a:lstStyle/>
          <a:p>
            <a:pPr marL="171450" indent="-171450">
              <a:buFont typeface="Arial" panose="020B0604020202020204" pitchFamily="34" charset="0"/>
              <a:buChar char="•"/>
            </a:pPr>
            <a:r>
              <a:rPr lang="nb-NO" sz="1400" b="1" dirty="0">
                <a:latin typeface="Segoe UI" panose="020B0502040204020203" pitchFamily="34" charset="0"/>
                <a:cs typeface="Segoe UI" panose="020B0502040204020203" pitchFamily="34" charset="0"/>
              </a:rPr>
              <a:t>Planlagt oppstart: uke 24/25</a:t>
            </a:r>
          </a:p>
          <a:p>
            <a:pPr marL="171450" indent="-171450">
              <a:buFont typeface="Arial" panose="020B0604020202020204" pitchFamily="34" charset="0"/>
              <a:buChar char="•"/>
            </a:pPr>
            <a:r>
              <a:rPr lang="nb-NO" sz="1400" b="1" dirty="0">
                <a:latin typeface="Segoe UI" panose="020B0502040204020203" pitchFamily="34" charset="0"/>
                <a:cs typeface="Segoe UI" panose="020B0502040204020203" pitchFamily="34" charset="0"/>
              </a:rPr>
              <a:t>Arbeidstider: Hele døgnet i tunnel, ikke støyende arbeid mellom 23-07 (avvik kan forekomme)</a:t>
            </a:r>
          </a:p>
          <a:p>
            <a:pPr marL="171450" indent="-171450">
              <a:buFont typeface="Arial" panose="020B0604020202020204" pitchFamily="34" charset="0"/>
              <a:buChar char="•"/>
            </a:pPr>
            <a:r>
              <a:rPr lang="nb-NO" sz="1400" b="1" dirty="0">
                <a:latin typeface="Segoe UI" panose="020B0502040204020203" pitchFamily="34" charset="0"/>
                <a:cs typeface="Segoe UI" panose="020B0502040204020203" pitchFamily="34" charset="0"/>
              </a:rPr>
              <a:t>Varsling:</a:t>
            </a:r>
            <a:br>
              <a:rPr lang="nb-NO" sz="1400" b="1" dirty="0">
                <a:latin typeface="Segoe UI" panose="020B0502040204020203" pitchFamily="34" charset="0"/>
                <a:cs typeface="Segoe UI" panose="020B0502040204020203" pitchFamily="34" charset="0"/>
              </a:rPr>
            </a:br>
            <a:endParaRPr lang="nb-NO" sz="1400" b="1" dirty="0">
              <a:latin typeface="Segoe UI" panose="020B0502040204020203" pitchFamily="34" charset="0"/>
              <a:cs typeface="Segoe UI" panose="020B0502040204020203" pitchFamily="34" charset="0"/>
            </a:endParaRPr>
          </a:p>
          <a:p>
            <a:pPr marL="535781" marR="31115" lvl="1" indent="-342900" algn="l">
              <a:lnSpc>
                <a:spcPts val="1255"/>
              </a:lnSpc>
              <a:spcBef>
                <a:spcPts val="30"/>
              </a:spcBef>
              <a:spcAft>
                <a:spcPts val="0"/>
              </a:spcAft>
              <a:buSzPts val="1100"/>
              <a:buFont typeface="Arial" panose="020B0604020202020204" pitchFamily="34" charset="0"/>
              <a:buAutoNum type="arabicPeriod"/>
              <a:tabLst>
                <a:tab pos="717550" algn="l"/>
              </a:tabLst>
            </a:pPr>
            <a:r>
              <a:rPr lang="nn-NO" sz="1400" b="1" spc="-5" dirty="0">
                <a:effectLst/>
                <a:latin typeface="Segoe UI" panose="020B0502040204020203" pitchFamily="34" charset="0"/>
                <a:ea typeface="Arial" panose="020B0604020202020204" pitchFamily="34" charset="0"/>
                <a:cs typeface="Segoe UI" panose="020B0502040204020203" pitchFamily="34" charset="0"/>
              </a:rPr>
              <a:t>SMS-varsling til berørte 30 minutter før salve</a:t>
            </a:r>
            <a:r>
              <a:rPr lang="nn-NO" sz="1400" b="1" spc="-5">
                <a:effectLst/>
                <a:latin typeface="Segoe UI" panose="020B0502040204020203" pitchFamily="34" charset="0"/>
                <a:ea typeface="Arial" panose="020B0604020202020204" pitchFamily="34" charset="0"/>
                <a:cs typeface="Segoe UI" panose="020B0502040204020203" pitchFamily="34" charset="0"/>
              </a:rPr>
              <a:t>: påmelding </a:t>
            </a:r>
            <a:r>
              <a:rPr lang="nn-NO" sz="1400" b="1" spc="-5" dirty="0">
                <a:effectLst/>
                <a:latin typeface="Segoe UI" panose="020B0502040204020203" pitchFamily="34" charset="0"/>
                <a:ea typeface="Arial" panose="020B0604020202020204" pitchFamily="34" charset="0"/>
                <a:cs typeface="Segoe UI" panose="020B0502040204020203" pitchFamily="34" charset="0"/>
                <a:hlinkClick r:id="rId3"/>
              </a:rPr>
              <a:t>varsling.a4@slcjv.no</a:t>
            </a:r>
            <a:r>
              <a:rPr lang="nn-NO" sz="1400" b="1" spc="-5" dirty="0">
                <a:effectLst/>
                <a:latin typeface="Segoe UI" panose="020B0502040204020203" pitchFamily="34" charset="0"/>
                <a:ea typeface="Arial" panose="020B0604020202020204" pitchFamily="34" charset="0"/>
                <a:cs typeface="Segoe UI" panose="020B0502040204020203" pitchFamily="34" charset="0"/>
              </a:rPr>
              <a:t> </a:t>
            </a:r>
            <a:endParaRPr lang="nb-NO" sz="1400" b="1" spc="-5" dirty="0">
              <a:solidFill>
                <a:srgbClr val="FF0000"/>
              </a:solidFill>
              <a:effectLst/>
              <a:latin typeface="Segoe UI" panose="020B0502040204020203" pitchFamily="34" charset="0"/>
              <a:ea typeface="Arial" panose="020B0604020202020204" pitchFamily="34" charset="0"/>
              <a:cs typeface="Segoe UI" panose="020B0502040204020203" pitchFamily="34" charset="0"/>
            </a:endParaRPr>
          </a:p>
          <a:p>
            <a:pPr marL="535781" marR="31115" lvl="1" indent="-342900" algn="l">
              <a:lnSpc>
                <a:spcPct val="102000"/>
              </a:lnSpc>
              <a:spcBef>
                <a:spcPts val="30"/>
              </a:spcBef>
              <a:spcAft>
                <a:spcPts val="0"/>
              </a:spcAft>
              <a:buSzPts val="1100"/>
              <a:buFont typeface="Arial" panose="020B0604020202020204" pitchFamily="34" charset="0"/>
              <a:buAutoNum type="arabicPeriod"/>
            </a:pPr>
            <a:r>
              <a:rPr lang="nn-NO" sz="1400" b="1" spc="-5" dirty="0">
                <a:effectLst/>
                <a:latin typeface="Segoe UI" panose="020B0502040204020203" pitchFamily="34" charset="0"/>
                <a:ea typeface="Arial" panose="020B0604020202020204" pitchFamily="34" charset="0"/>
                <a:cs typeface="Segoe UI" panose="020B0502040204020203" pitchFamily="34" charset="0"/>
              </a:rPr>
              <a:t>Kraftig sirene i ca. 1 minutt før salve. </a:t>
            </a:r>
            <a:endParaRPr lang="nb-NO" sz="1400" b="1" spc="-5" dirty="0">
              <a:effectLst/>
              <a:latin typeface="Segoe UI" panose="020B0502040204020203" pitchFamily="34" charset="0"/>
              <a:ea typeface="Arial" panose="020B0604020202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CEF3DDC4-8990-39A2-82DC-C7FD79C1FA4E}"/>
              </a:ext>
            </a:extLst>
          </p:cNvPr>
          <p:cNvSpPr txBox="1"/>
          <p:nvPr/>
        </p:nvSpPr>
        <p:spPr>
          <a:xfrm>
            <a:off x="752054" y="4285755"/>
            <a:ext cx="11691993" cy="1772793"/>
          </a:xfrm>
          <a:prstGeom prst="rect">
            <a:avLst/>
          </a:prstGeom>
          <a:noFill/>
        </p:spPr>
        <p:txBody>
          <a:bodyPr wrap="square" rtlCol="0">
            <a:spAutoFit/>
          </a:bodyPr>
          <a:lstStyle/>
          <a:p>
            <a:pPr marL="82550" marR="31115">
              <a:spcBef>
                <a:spcPts val="5"/>
              </a:spcBef>
            </a:pPr>
            <a:r>
              <a:rPr lang="nn-NO" sz="1400" b="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Sprengning</a:t>
            </a:r>
            <a:r>
              <a:rPr lang="nn-NO" sz="1400" b="1" spc="-4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b="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i</a:t>
            </a:r>
            <a:r>
              <a:rPr lang="nn-NO" sz="1400" b="1" spc="-25"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b="1" spc="-1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nabolaget</a:t>
            </a:r>
            <a:endParaRPr lang="nb-NO" sz="140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spcBef>
                <a:spcPts val="1325"/>
              </a:spcBef>
              <a:spcAft>
                <a:spcPts val="0"/>
              </a:spcAft>
            </a:pP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5"/>
              </a:spcBef>
              <a:spcAft>
                <a:spcPts val="0"/>
              </a:spcAft>
            </a:pP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Fjellsprengning kan oppleves som ubehagelig. Kraftige smell og rystelser i grunnen kan </a:t>
            </a:r>
            <a:r>
              <a:rPr lang="nn-NO" sz="1400" i="1"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oppleves</a:t>
            </a: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i="1"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skremmende</a:t>
            </a: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for både mennesker</a:t>
            </a:r>
            <a:r>
              <a:rPr lang="nn-NO" sz="1400" i="1" spc="2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og dyr. Her vil vi forsøke å forklare hva du kan forvente deg når det skal sprenges i nabolaget ditt.</a:t>
            </a:r>
            <a:endParaRPr lang="nb-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spcBef>
                <a:spcPts val="70"/>
              </a:spcBef>
              <a:spcAft>
                <a:spcPts val="0"/>
              </a:spcAft>
            </a:pPr>
            <a:r>
              <a:rPr lang="nn-NO" sz="1400" b="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spcAft>
                <a:spcPts val="0"/>
              </a:spcAft>
            </a:pPr>
            <a:r>
              <a:rPr lang="nn-NO" sz="1400" b="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Boring</a:t>
            </a:r>
            <a:r>
              <a:rPr lang="nn-NO" sz="1400" b="1" spc="4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b="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i</a:t>
            </a:r>
            <a:r>
              <a:rPr lang="nn-NO" sz="1400" b="1" spc="6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b="1" spc="-1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fjell</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0"/>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Boring i fjell gjøres med kraftige og støyende maskiner. Lyd fra boret som slår i fjellet kan forplante seg i grunnen og inn i bygninger.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BE3234E5-19A7-0481-9FC9-F835BC50A18D}"/>
              </a:ext>
            </a:extLst>
          </p:cNvPr>
          <p:cNvSpPr txBox="1"/>
          <p:nvPr/>
        </p:nvSpPr>
        <p:spPr>
          <a:xfrm>
            <a:off x="752054" y="6355332"/>
            <a:ext cx="10725102" cy="2919069"/>
          </a:xfrm>
          <a:prstGeom prst="rect">
            <a:avLst/>
          </a:prstGeom>
          <a:noFill/>
        </p:spPr>
        <p:txBody>
          <a:bodyPr wrap="square" rtlCol="0">
            <a:spAutoFit/>
          </a:bodyPr>
          <a:lstStyle/>
          <a:p>
            <a:pPr marL="82550" marR="31115"/>
            <a:r>
              <a:rPr lang="nn-NO" sz="1400" b="1" kern="0" spc="-1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Vibrasjon</a:t>
            </a:r>
            <a:endParaRPr lang="nb-NO" sz="1400" b="1" kern="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0"/>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Det er </a:t>
            </a:r>
            <a:r>
              <a:rPr lang="nn-NO" sz="1400"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ikke</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til å unngå at det blir vibrasjon i grunnen ved sprengning, men det er klare retningslinjer i Norsk Standard</a:t>
            </a:r>
            <a:r>
              <a:rPr lang="nn-NO" sz="1400" spc="2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for </a:t>
            </a:r>
            <a:r>
              <a:rPr lang="nn-NO" sz="1400"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fastsettelse</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av </a:t>
            </a:r>
            <a:r>
              <a:rPr lang="nn-NO" sz="1400"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veiledende</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grenseverdier</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for </a:t>
            </a:r>
            <a:r>
              <a:rPr lang="nn-NO" sz="1400"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tillatte</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vibrasjoner</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Det vil bli satt opp rystelsesmålere på nærliggende</a:t>
            </a:r>
            <a:r>
              <a:rPr lang="nn-NO" sz="1400" spc="2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bygninger</a:t>
            </a:r>
            <a:r>
              <a:rPr lang="nn-NO" sz="1400" dirty="0">
                <a:solidFill>
                  <a:schemeClr val="bg1"/>
                </a:solidFill>
                <a:latin typeface="Segoe UI" panose="020B0502040204020203" pitchFamily="34" charset="0"/>
                <a:ea typeface="Arial" panose="020B0604020202020204" pitchFamily="34" charset="0"/>
                <a:cs typeface="Segoe UI" panose="020B0502040204020203" pitchFamily="34" charset="0"/>
              </a:rPr>
              <a:t> og </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rystelsene avtar vesentlig med avstanden fra sprengningsstedet. Data fra målingene gjennomgås og lagres.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0"/>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0"/>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For mange er sprengningsarbeidet en ny og uvant opplevelse. Sprengningene</a:t>
            </a:r>
            <a:r>
              <a:rPr lang="nn-NO" sz="1400" spc="175"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kan</a:t>
            </a:r>
            <a:r>
              <a:rPr lang="nn-NO" sz="1400" spc="185"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derfor oppleves som kraftige og svært ubehagelige uten at det er fare for skader på</a:t>
            </a:r>
            <a:r>
              <a:rPr lang="nn-NO" sz="1400" spc="2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bygningen du oppholder deg i.</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spcBef>
                <a:spcPts val="45"/>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2000"/>
              </a:lnSpc>
              <a:spcBef>
                <a:spcPts val="5"/>
              </a:spcBef>
              <a:spcAft>
                <a:spcPts val="0"/>
              </a:spcAft>
            </a:pP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Har du gjenstander du er spesielt redd for eller som du vet henger eller står utrygt, ta disse ned fra vegger og hyller. Husk at gjentatte små vibrasjoner kan forskyve selv ganske tunge gjenstander litt for hver sprengning, så følg med, og sett ting på en sikker plass til anleggsarbeidene</a:t>
            </a:r>
            <a:r>
              <a:rPr lang="nn-NO" sz="1400" i="1" spc="2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er ferdige. Ikke glem å sjekke innvendige hyller i garasje, boder og skap.</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spcBef>
                <a:spcPts val="5"/>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endParaRPr lang="nb-NO" sz="1400" dirty="0">
              <a:latin typeface="Segoe UI" panose="020B0502040204020203"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8565A82F-4020-3131-7766-E02D81923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7933" y="7868388"/>
            <a:ext cx="1328655" cy="1551178"/>
          </a:xfrm>
          <a:prstGeom prst="rect">
            <a:avLst/>
          </a:prstGeom>
        </p:spPr>
      </p:pic>
      <p:pic>
        <p:nvPicPr>
          <p:cNvPr id="2050" name="x_image_0">
            <a:extLst>
              <a:ext uri="{FF2B5EF4-FFF2-40B4-BE49-F238E27FC236}">
                <a16:creationId xmlns:a16="http://schemas.microsoft.com/office/drawing/2014/main" id="{99A25C6C-13EB-DE30-DA7B-352EB674F6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0719" y="1601785"/>
            <a:ext cx="5853329" cy="291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39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282D1FFF-10B0-5CBA-BCF9-6924765F23B2}"/>
              </a:ext>
            </a:extLst>
          </p:cNvPr>
          <p:cNvCxnSpPr/>
          <p:nvPr/>
        </p:nvCxnSpPr>
        <p:spPr>
          <a:xfrm flipV="1">
            <a:off x="225618" y="948616"/>
            <a:ext cx="12756763" cy="606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93544F-F9BD-D91A-0178-4C5B739E2304}"/>
              </a:ext>
            </a:extLst>
          </p:cNvPr>
          <p:cNvSpPr txBox="1"/>
          <p:nvPr/>
        </p:nvSpPr>
        <p:spPr>
          <a:xfrm>
            <a:off x="3935162" y="459428"/>
            <a:ext cx="5065059" cy="369332"/>
          </a:xfrm>
          <a:prstGeom prst="rect">
            <a:avLst/>
          </a:prstGeom>
          <a:noFill/>
        </p:spPr>
        <p:txBody>
          <a:bodyPr wrap="square" rtlCol="0">
            <a:spAutoFit/>
          </a:bodyPr>
          <a:lstStyle/>
          <a:p>
            <a:pPr algn="ctr"/>
            <a:r>
              <a:rPr lang="nb-NO" b="1" dirty="0">
                <a:solidFill>
                  <a:schemeClr val="bg1"/>
                </a:solidFill>
                <a:latin typeface="Segoe UI" panose="020B0502040204020203" pitchFamily="34" charset="0"/>
                <a:cs typeface="Segoe UI" panose="020B0502040204020203" pitchFamily="34" charset="0"/>
              </a:rPr>
              <a:t>Takk for din tålmodighet i byggeperioden!</a:t>
            </a:r>
          </a:p>
        </p:txBody>
      </p:sp>
      <p:pic>
        <p:nvPicPr>
          <p:cNvPr id="129" name="Picture 128">
            <a:extLst>
              <a:ext uri="{FF2B5EF4-FFF2-40B4-BE49-F238E27FC236}">
                <a16:creationId xmlns:a16="http://schemas.microsoft.com/office/drawing/2014/main" id="{C9F36374-FEB7-A1E3-599D-0BAD9A4015A9}"/>
              </a:ext>
            </a:extLst>
          </p:cNvPr>
          <p:cNvPicPr>
            <a:picLocks noChangeAspect="1"/>
          </p:cNvPicPr>
          <p:nvPr/>
        </p:nvPicPr>
        <p:blipFill>
          <a:blip r:embed="rId2"/>
          <a:stretch>
            <a:fillRect/>
          </a:stretch>
        </p:blipFill>
        <p:spPr>
          <a:xfrm>
            <a:off x="7113495" y="6097762"/>
            <a:ext cx="5734970" cy="3541076"/>
          </a:xfrm>
          <a:prstGeom prst="rect">
            <a:avLst/>
          </a:prstGeom>
        </p:spPr>
      </p:pic>
      <p:sp>
        <p:nvSpPr>
          <p:cNvPr id="10" name="TextBox 9">
            <a:extLst>
              <a:ext uri="{FF2B5EF4-FFF2-40B4-BE49-F238E27FC236}">
                <a16:creationId xmlns:a16="http://schemas.microsoft.com/office/drawing/2014/main" id="{CF86232B-C028-D9C3-1341-709E005E7D9E}"/>
              </a:ext>
            </a:extLst>
          </p:cNvPr>
          <p:cNvSpPr txBox="1"/>
          <p:nvPr/>
        </p:nvSpPr>
        <p:spPr>
          <a:xfrm>
            <a:off x="571300" y="6097762"/>
            <a:ext cx="6226791" cy="3323987"/>
          </a:xfrm>
          <a:prstGeom prst="rect">
            <a:avLst/>
          </a:prstGeom>
          <a:noFill/>
          <a:ln>
            <a:solidFill>
              <a:schemeClr val="accent2"/>
            </a:solidFill>
          </a:ln>
        </p:spPr>
        <p:txBody>
          <a:bodyPr wrap="square" rtlCol="0">
            <a:spAutoFit/>
          </a:bodyPr>
          <a:lstStyle/>
          <a:p>
            <a:r>
              <a:rPr lang="nb-NO" sz="1200" u="sng" dirty="0">
                <a:solidFill>
                  <a:schemeClr val="bg1"/>
                </a:solidFill>
                <a:latin typeface="Segoe UI" panose="020B0502040204020203" pitchFamily="34" charset="0"/>
                <a:cs typeface="Segoe UI" panose="020B0502040204020203" pitchFamily="34" charset="0"/>
              </a:rPr>
              <a:t>Fakta om Straumetunnelen:</a:t>
            </a:r>
          </a:p>
          <a:p>
            <a:endParaRPr lang="nb-NO" sz="1200" u="sng" dirty="0">
              <a:solidFill>
                <a:schemeClr val="bg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nb-NO" sz="1200" dirty="0">
                <a:solidFill>
                  <a:schemeClr val="bg1"/>
                </a:solidFill>
                <a:latin typeface="Segoe UI" panose="020B0502040204020203" pitchFamily="34" charset="0"/>
                <a:cs typeface="Segoe UI" panose="020B0502040204020203" pitchFamily="34" charset="0"/>
              </a:rPr>
              <a:t>Det østgående løpet er 743 m langt, det vestgående løpet er 698,5 m langt.</a:t>
            </a:r>
          </a:p>
          <a:p>
            <a:pPr marL="285750" indent="-285750">
              <a:buFont typeface="Arial" panose="020B0604020202020204" pitchFamily="34" charset="0"/>
              <a:buChar char="•"/>
            </a:pPr>
            <a:r>
              <a:rPr lang="nb-NO" sz="1200" dirty="0">
                <a:solidFill>
                  <a:schemeClr val="bg1"/>
                </a:solidFill>
                <a:latin typeface="Segoe UI" panose="020B0502040204020203" pitchFamily="34" charset="0"/>
                <a:cs typeface="Segoe UI" panose="020B0502040204020203" pitchFamily="34" charset="0"/>
              </a:rPr>
              <a:t>Vi driver tunnelen fra øst ved Stovevatnet. Vi kommer til å drive ca. 50 meter fra vest ved Straumsundet med planlagt oppstart 2025. </a:t>
            </a:r>
          </a:p>
          <a:p>
            <a:pPr marL="285750" indent="-285750">
              <a:buFont typeface="Arial" panose="020B0604020202020204" pitchFamily="34" charset="0"/>
              <a:buChar char="•"/>
            </a:pPr>
            <a:r>
              <a:rPr lang="nb-NO" sz="1200" dirty="0">
                <a:solidFill>
                  <a:schemeClr val="bg1"/>
                </a:solidFill>
                <a:latin typeface="Segoe UI" panose="020B0502040204020203" pitchFamily="34" charset="0"/>
                <a:cs typeface="Segoe UI" panose="020B0502040204020203" pitchFamily="34" charset="0"/>
              </a:rPr>
              <a:t>Forventet ferdigstillelse sommeren 2025</a:t>
            </a:r>
          </a:p>
          <a:p>
            <a:pPr marL="285750" indent="-285750">
              <a:buFont typeface="Arial" panose="020B0604020202020204" pitchFamily="34" charset="0"/>
              <a:buChar char="•"/>
            </a:pPr>
            <a:endParaRPr lang="nb-NO" sz="1200" dirty="0">
              <a:solidFill>
                <a:schemeClr val="bg1"/>
              </a:solidFill>
              <a:latin typeface="Segoe UI" panose="020B0502040204020203" pitchFamily="34" charset="0"/>
              <a:cs typeface="Segoe UI" panose="020B0502040204020203" pitchFamily="34" charset="0"/>
            </a:endParaRPr>
          </a:p>
          <a:p>
            <a:endParaRPr lang="nb-NO" dirty="0">
              <a:latin typeface="Segoe UI" panose="020B0502040204020203" pitchFamily="34" charset="0"/>
              <a:cs typeface="Segoe UI" panose="020B0502040204020203" pitchFamily="34" charset="0"/>
            </a:endParaRPr>
          </a:p>
          <a:p>
            <a:endParaRPr lang="nb-NO" dirty="0">
              <a:latin typeface="Segoe UI" panose="020B0502040204020203" pitchFamily="34" charset="0"/>
              <a:cs typeface="Segoe UI" panose="020B0502040204020203" pitchFamily="34" charset="0"/>
            </a:endParaRPr>
          </a:p>
          <a:p>
            <a:endParaRPr lang="nb-NO" dirty="0">
              <a:latin typeface="Segoe UI" panose="020B0502040204020203" pitchFamily="34" charset="0"/>
              <a:cs typeface="Segoe UI" panose="020B0502040204020203" pitchFamily="34" charset="0"/>
            </a:endParaRPr>
          </a:p>
          <a:p>
            <a:endParaRPr lang="nb-NO" dirty="0">
              <a:latin typeface="Segoe UI" panose="020B0502040204020203" pitchFamily="34" charset="0"/>
              <a:cs typeface="Segoe UI" panose="020B0502040204020203" pitchFamily="34" charset="0"/>
            </a:endParaRPr>
          </a:p>
          <a:p>
            <a:endParaRPr lang="nb-NO" dirty="0">
              <a:latin typeface="Segoe UI" panose="020B0502040204020203" pitchFamily="34" charset="0"/>
              <a:cs typeface="Segoe UI" panose="020B0502040204020203" pitchFamily="34" charset="0"/>
            </a:endParaRPr>
          </a:p>
          <a:p>
            <a:endParaRPr lang="nb-NO" dirty="0">
              <a:latin typeface="Segoe UI" panose="020B0502040204020203" pitchFamily="34" charset="0"/>
              <a:cs typeface="Segoe UI" panose="020B0502040204020203" pitchFamily="34" charset="0"/>
            </a:endParaRPr>
          </a:p>
          <a:p>
            <a:endParaRPr lang="nb-NO" dirty="0"/>
          </a:p>
        </p:txBody>
      </p:sp>
      <p:sp>
        <p:nvSpPr>
          <p:cNvPr id="11" name="TextBox 10">
            <a:extLst>
              <a:ext uri="{FF2B5EF4-FFF2-40B4-BE49-F238E27FC236}">
                <a16:creationId xmlns:a16="http://schemas.microsoft.com/office/drawing/2014/main" id="{08D23FE5-4A6B-A5AB-3C49-53411C9AF3C1}"/>
              </a:ext>
            </a:extLst>
          </p:cNvPr>
          <p:cNvSpPr txBox="1"/>
          <p:nvPr/>
        </p:nvSpPr>
        <p:spPr>
          <a:xfrm>
            <a:off x="571300" y="1387635"/>
            <a:ext cx="12277165" cy="4233338"/>
          </a:xfrm>
          <a:prstGeom prst="rect">
            <a:avLst/>
          </a:prstGeom>
          <a:noFill/>
        </p:spPr>
        <p:txBody>
          <a:bodyPr wrap="square" rtlCol="0">
            <a:spAutoFit/>
          </a:bodyPr>
          <a:lstStyle/>
          <a:p>
            <a:pPr marL="82550" marR="31115"/>
            <a:r>
              <a:rPr lang="nn-NO" sz="1400" b="1" kern="0" spc="-2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Støy</a:t>
            </a:r>
            <a:endParaRPr lang="nb-NO" sz="1400" b="1" kern="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5"/>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Ved sprengning av tunneler, vil naboer både høre og føle tunnelarbeidene. Støyen vil avhenge av avstand og fjellforhold.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5"/>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På grunn av </a:t>
            </a:r>
            <a:r>
              <a:rPr lang="nn-NO" sz="1400" dirty="0" err="1">
                <a:solidFill>
                  <a:schemeClr val="bg1"/>
                </a:solidFill>
                <a:effectLst/>
                <a:latin typeface="Segoe UI" panose="020B0502040204020203" pitchFamily="34" charset="0"/>
                <a:ea typeface="Arial" panose="020B0604020202020204" pitchFamily="34" charset="0"/>
                <a:cs typeface="Segoe UI" panose="020B0502040204020203" pitchFamily="34" charset="0"/>
              </a:rPr>
              <a:t>sikkerhet</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dirty="0">
                <a:solidFill>
                  <a:schemeClr val="bg1"/>
                </a:solidFill>
                <a:latin typeface="Segoe UI" panose="020B0502040204020203" pitchFamily="34" charset="0"/>
                <a:ea typeface="Arial" panose="020B0604020202020204" pitchFamily="34" charset="0"/>
                <a:cs typeface="Segoe UI" panose="020B0502040204020203" pitchFamily="34" charset="0"/>
              </a:rPr>
              <a:t>vil</a:t>
            </a: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vi bruke sirene og ryggealarmer. Dette er nødvendig for kommunikasjonen mellom arbeiderne i anleggsområdet.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r>
              <a:rPr lang="nn-NO" sz="1400" b="1" kern="0" spc="-1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Sprutfare</a:t>
            </a:r>
            <a:endParaRPr lang="nb-NO" sz="1400" b="1" kern="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20"/>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Det blir benyttet store og tunge matter for å dekke til salvene og det blir satt ut vakter for å hindre personer å komme for nær ved avfyring av salver. Det er likevel viktig å være klar over at all sprengning innebærer fare for steinsprut. Sprutfaren avtar naturlig nok når vi er kommet inn i tunellen (ca 50 meter).</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20"/>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20"/>
              </a:spcBef>
              <a:spcAft>
                <a:spcPts val="0"/>
              </a:spcAft>
            </a:pPr>
            <a:r>
              <a:rPr lang="nn-NO" sz="1400" i="1" dirty="0">
                <a:solidFill>
                  <a:schemeClr val="bg1"/>
                </a:solidFill>
                <a:effectLst/>
                <a:latin typeface="Segoe UI" panose="020B0502040204020203" pitchFamily="34" charset="0"/>
                <a:ea typeface="Arial" panose="020B0604020202020204" pitchFamily="34" charset="0"/>
                <a:cs typeface="Segoe UI" panose="020B0502040204020203" pitchFamily="34" charset="0"/>
              </a:rPr>
              <a:t>Forhold deg til anvisning fra vakter.</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lnSpc>
                <a:spcPct val="101000"/>
              </a:lnSpc>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lnSpc>
                <a:spcPct val="101000"/>
              </a:lnSpc>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b="1" kern="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Har</a:t>
            </a:r>
            <a:r>
              <a:rPr lang="nn-NO" sz="1400" b="1" kern="0" spc="6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b="1" kern="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du/dere</a:t>
            </a:r>
            <a:r>
              <a:rPr lang="nn-NO" sz="1400" b="1" kern="0" spc="7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r>
              <a:rPr lang="nn-NO" sz="1400" b="1" kern="0" spc="-2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dyr?</a:t>
            </a:r>
            <a:endParaRPr lang="nb-NO" sz="1400" b="1" kern="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82550" marR="31115">
              <a:lnSpc>
                <a:spcPct val="101000"/>
              </a:lnSpc>
              <a:spcBef>
                <a:spcPts val="35"/>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Mange dyr, særlig hunder, er svært vare for rystelser og kraftige smell. Ikke etterlat de alene hjemme før du er sikker på at det går greit.</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spcBef>
                <a:spcPts val="40"/>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n-NO" sz="1400" spc="-20" dirty="0">
              <a:solidFill>
                <a:schemeClr val="bg1"/>
              </a:solidFill>
              <a:latin typeface="Segoe UI" panose="020B0502040204020203" pitchFamily="34" charset="0"/>
              <a:ea typeface="Arial" panose="020B0604020202020204" pitchFamily="34" charset="0"/>
              <a:cs typeface="Segoe UI" panose="020B0502040204020203" pitchFamily="34" charset="0"/>
            </a:endParaRPr>
          </a:p>
          <a:p>
            <a:pPr marR="31115" lvl="0">
              <a:spcBef>
                <a:spcPts val="30"/>
              </a:spcBef>
              <a:buSzPts val="1100"/>
              <a:tabLst>
                <a:tab pos="717550" algn="l"/>
              </a:tabLst>
            </a:pPr>
            <a:r>
              <a:rPr lang="nb-NO" sz="1400" b="1" spc="-5"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Trafikk: </a:t>
            </a:r>
            <a:r>
              <a:rPr lang="nb-NO" sz="1400" spc="-5" dirty="0">
                <a:solidFill>
                  <a:schemeClr val="bg1"/>
                </a:solidFill>
                <a:effectLst/>
                <a:latin typeface="Segoe UI" panose="020B0502040204020203" pitchFamily="34" charset="0"/>
                <a:ea typeface="Arial" panose="020B0604020202020204" pitchFamily="34" charset="0"/>
                <a:cs typeface="Segoe UI" panose="020B0502040204020203" pitchFamily="34" charset="0"/>
              </a:rPr>
              <a:t>Det kan til tider bli nødvendig å stenge rv.</a:t>
            </a:r>
            <a:r>
              <a:rPr lang="nb-NO" sz="1400" spc="-5" dirty="0">
                <a:solidFill>
                  <a:schemeClr val="bg1"/>
                </a:solidFill>
                <a:latin typeface="Segoe UI" panose="020B0502040204020203" pitchFamily="34" charset="0"/>
                <a:ea typeface="Arial" panose="020B0604020202020204" pitchFamily="34" charset="0"/>
                <a:cs typeface="Segoe UI" panose="020B0502040204020203" pitchFamily="34" charset="0"/>
              </a:rPr>
              <a:t> </a:t>
            </a:r>
            <a:r>
              <a:rPr lang="nb-NO" sz="1400" spc="-5" dirty="0">
                <a:solidFill>
                  <a:schemeClr val="bg1"/>
                </a:solidFill>
                <a:effectLst/>
                <a:latin typeface="Segoe UI" panose="020B0502040204020203" pitchFamily="34" charset="0"/>
                <a:ea typeface="Arial" panose="020B0604020202020204" pitchFamily="34" charset="0"/>
                <a:cs typeface="Segoe UI" panose="020B0502040204020203" pitchFamily="34" charset="0"/>
              </a:rPr>
              <a:t>555 i korte perioder på grunn av sprengning.</a:t>
            </a:r>
          </a:p>
          <a:p>
            <a:pPr marR="31115">
              <a:spcBef>
                <a:spcPts val="65"/>
              </a:spcBef>
              <a:spcAft>
                <a:spcPts val="0"/>
              </a:spcAft>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 </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R="31115">
              <a:lnSpc>
                <a:spcPct val="106000"/>
              </a:lnSpc>
            </a:pPr>
            <a:r>
              <a:rPr lang="nn-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rPr>
              <a:t>Les mer: </a:t>
            </a:r>
            <a:r>
              <a:rPr lang="nn-NO" sz="1400" u="sng" dirty="0">
                <a:solidFill>
                  <a:schemeClr val="bg1"/>
                </a:solidFill>
                <a:effectLst/>
                <a:latin typeface="Segoe UI" panose="020B0502040204020203" pitchFamily="34" charset="0"/>
                <a:ea typeface="Arial" panose="020B0604020202020204" pitchFamily="34" charset="0"/>
                <a:cs typeface="Segoe UI" panose="020B0502040204020203" pitchFamily="34" charset="0"/>
              </a:rPr>
              <a:t>https://sotralink.no/aktuelt/informasjon-om-sprengningsarbeid/</a:t>
            </a:r>
            <a:endParaRPr lang="nb-NO" sz="14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endParaRPr lang="nb-NO" sz="1400" dirty="0">
              <a:solidFill>
                <a:schemeClr val="bg1"/>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E19F8ACE-F14C-C699-BB6B-BA192CF71B12}"/>
              </a:ext>
            </a:extLst>
          </p:cNvPr>
          <p:cNvSpPr txBox="1"/>
          <p:nvPr/>
        </p:nvSpPr>
        <p:spPr>
          <a:xfrm>
            <a:off x="7627573" y="7747565"/>
            <a:ext cx="3481536" cy="461665"/>
          </a:xfrm>
          <a:prstGeom prst="rect">
            <a:avLst/>
          </a:prstGeom>
          <a:noFill/>
        </p:spPr>
        <p:txBody>
          <a:bodyPr wrap="square" rtlCol="0">
            <a:spAutoFit/>
          </a:bodyPr>
          <a:lstStyle/>
          <a:p>
            <a:r>
              <a:rPr lang="nb-NO" sz="1200" b="1" dirty="0">
                <a:latin typeface="Segoe UI" panose="020B0502040204020203" pitchFamily="34" charset="0"/>
                <a:cs typeface="Segoe UI" panose="020B0502040204020203" pitchFamily="34" charset="0"/>
              </a:rPr>
              <a:t>Nabokontakt: </a:t>
            </a:r>
            <a:r>
              <a:rPr lang="nb-NO" sz="1200" dirty="0">
                <a:latin typeface="Segoe UI" panose="020B0502040204020203" pitchFamily="34" charset="0"/>
                <a:cs typeface="Segoe UI" panose="020B0502040204020203" pitchFamily="34" charset="0"/>
                <a:hlinkClick r:id="rId3"/>
              </a:rPr>
              <a:t>sotrasambandet@sotralink.no</a:t>
            </a:r>
            <a:endParaRPr lang="nb-NO" sz="1200" dirty="0">
              <a:latin typeface="Segoe UI" panose="020B0502040204020203" pitchFamily="34" charset="0"/>
              <a:cs typeface="Segoe UI" panose="020B0502040204020203" pitchFamily="34" charset="0"/>
            </a:endParaRPr>
          </a:p>
          <a:p>
            <a:r>
              <a:rPr lang="nb-NO" sz="1200" b="1" dirty="0">
                <a:latin typeface="Segoe UI" panose="020B0502040204020203" pitchFamily="34" charset="0"/>
                <a:cs typeface="Segoe UI" panose="020B0502040204020203" pitchFamily="34" charset="0"/>
              </a:rPr>
              <a:t>Telefon: </a:t>
            </a:r>
            <a:r>
              <a:rPr lang="nb-NO" sz="1200" dirty="0">
                <a:latin typeface="Segoe UI" panose="020B0502040204020203" pitchFamily="34" charset="0"/>
                <a:cs typeface="Segoe UI" panose="020B0502040204020203" pitchFamily="34" charset="0"/>
              </a:rPr>
              <a:t>400 031 60</a:t>
            </a:r>
          </a:p>
        </p:txBody>
      </p:sp>
      <p:sp>
        <p:nvSpPr>
          <p:cNvPr id="4" name="TextBox 3">
            <a:extLst>
              <a:ext uri="{FF2B5EF4-FFF2-40B4-BE49-F238E27FC236}">
                <a16:creationId xmlns:a16="http://schemas.microsoft.com/office/drawing/2014/main" id="{A7AC13CA-CA1A-1618-3766-E925D8828F10}"/>
              </a:ext>
            </a:extLst>
          </p:cNvPr>
          <p:cNvSpPr txBox="1"/>
          <p:nvPr/>
        </p:nvSpPr>
        <p:spPr>
          <a:xfrm>
            <a:off x="7627573" y="8161606"/>
            <a:ext cx="1840159" cy="369332"/>
          </a:xfrm>
          <a:prstGeom prst="rect">
            <a:avLst/>
          </a:prstGeom>
          <a:solidFill>
            <a:srgbClr val="DADADA"/>
          </a:solidFill>
        </p:spPr>
        <p:txBody>
          <a:bodyPr wrap="square" rtlCol="0">
            <a:spAutoFit/>
          </a:bodyPr>
          <a:lstStyle/>
          <a:p>
            <a:endParaRPr lang="nb-NO" dirty="0"/>
          </a:p>
        </p:txBody>
      </p:sp>
      <p:pic>
        <p:nvPicPr>
          <p:cNvPr id="1027" name="Picture 1">
            <a:extLst>
              <a:ext uri="{FF2B5EF4-FFF2-40B4-BE49-F238E27FC236}">
                <a16:creationId xmlns:a16="http://schemas.microsoft.com/office/drawing/2014/main" id="{F63C8150-9550-8CB1-9F15-8DBA42AD28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818" r="9716"/>
          <a:stretch/>
        </p:blipFill>
        <p:spPr bwMode="auto">
          <a:xfrm>
            <a:off x="663161" y="7539979"/>
            <a:ext cx="2871460" cy="16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a:extLst>
              <a:ext uri="{FF2B5EF4-FFF2-40B4-BE49-F238E27FC236}">
                <a16:creationId xmlns:a16="http://schemas.microsoft.com/office/drawing/2014/main" id="{18579674-A499-F5F8-73C7-0593D2D9A8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51" t="379"/>
          <a:stretch/>
        </p:blipFill>
        <p:spPr bwMode="auto">
          <a:xfrm>
            <a:off x="3626482" y="7539979"/>
            <a:ext cx="3094215" cy="16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69595"/>
      </p:ext>
    </p:extLst>
  </p:cSld>
  <p:clrMapOvr>
    <a:masterClrMapping/>
  </p:clrMapOvr>
</p:sld>
</file>

<file path=ppt/theme/theme1.xml><?xml version="1.0" encoding="utf-8"?>
<a:theme xmlns:a="http://schemas.openxmlformats.org/drawingml/2006/main" name="1_Office-tema">
  <a:themeElements>
    <a:clrScheme name="SOTRA LINK">
      <a:dk1>
        <a:srgbClr val="212E5B"/>
      </a:dk1>
      <a:lt1>
        <a:srgbClr val="FFFFFF"/>
      </a:lt1>
      <a:dk2>
        <a:srgbClr val="44546A"/>
      </a:dk2>
      <a:lt2>
        <a:srgbClr val="E7E6E6"/>
      </a:lt2>
      <a:accent1>
        <a:srgbClr val="5C79FE"/>
      </a:accent1>
      <a:accent2>
        <a:srgbClr val="E62D2D"/>
      </a:accent2>
      <a:accent3>
        <a:srgbClr val="A5A5A5"/>
      </a:accent3>
      <a:accent4>
        <a:srgbClr val="FFC000"/>
      </a:accent4>
      <a:accent5>
        <a:srgbClr val="5B9BD5"/>
      </a:accent5>
      <a:accent6>
        <a:srgbClr val="70AD47"/>
      </a:accent6>
      <a:hlink>
        <a:srgbClr val="5C79F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traLink_mal" id="{ACB0D84A-36F0-384C-A948-1BB3DE26AFC4}" vid="{F435782D-8C62-8D47-8020-ABD2F293CA5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14378</TotalTime>
  <Words>566</Words>
  <Application>Microsoft Office PowerPoint</Application>
  <PresentationFormat>Custom</PresentationFormat>
  <Paragraphs>53</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Segoe UI</vt:lpstr>
      <vt:lpstr>Segoe UI Light</vt:lpstr>
      <vt:lpstr>Segoe UI Semibold</vt:lpstr>
      <vt:lpstr>Segoe UI Semilight</vt:lpstr>
      <vt:lpstr>Wingdings</vt:lpstr>
      <vt:lpstr>1_Office-tema</vt:lpstr>
      <vt:lpstr>Nå starter arbeidet med Straumetunnelen: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Lisbeth Hope Frugård</dc:creator>
  <cp:lastModifiedBy>Gunn Eklund Breisnes</cp:lastModifiedBy>
  <cp:revision>36</cp:revision>
  <cp:lastPrinted>2024-01-11T12:23:01Z</cp:lastPrinted>
  <dcterms:created xsi:type="dcterms:W3CDTF">2023-09-12T13:26:21Z</dcterms:created>
  <dcterms:modified xsi:type="dcterms:W3CDTF">2024-05-29T08:08:09Z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356638-30f8-4079-84fd-a9cd2296bbbb_Enabled">
    <vt:lpwstr>true</vt:lpwstr>
  </property>
  <property fmtid="{D5CDD505-2E9C-101B-9397-08002B2CF9AE}" pid="3" name="MSIP_Label_41356638-30f8-4079-84fd-a9cd2296bbbb_SetDate">
    <vt:lpwstr>2024-05-28T08:47:48Z</vt:lpwstr>
  </property>
  <property fmtid="{D5CDD505-2E9C-101B-9397-08002B2CF9AE}" pid="4" name="MSIP_Label_41356638-30f8-4079-84fd-a9cd2296bbbb_Method">
    <vt:lpwstr>Standard</vt:lpwstr>
  </property>
  <property fmtid="{D5CDD505-2E9C-101B-9397-08002B2CF9AE}" pid="5" name="MSIP_Label_41356638-30f8-4079-84fd-a9cd2296bbbb_Name">
    <vt:lpwstr>defa4170-0d19-0005-0004-bc88714345d2</vt:lpwstr>
  </property>
  <property fmtid="{D5CDD505-2E9C-101B-9397-08002B2CF9AE}" pid="6" name="MSIP_Label_41356638-30f8-4079-84fd-a9cd2296bbbb_SiteId">
    <vt:lpwstr>53023cfc-dfa8-4738-b620-231a98955251</vt:lpwstr>
  </property>
  <property fmtid="{D5CDD505-2E9C-101B-9397-08002B2CF9AE}" pid="7" name="MSIP_Label_41356638-30f8-4079-84fd-a9cd2296bbbb_ActionId">
    <vt:lpwstr>14d6d12a-1605-42c1-adaf-d4bcfab9b17f</vt:lpwstr>
  </property>
  <property fmtid="{D5CDD505-2E9C-101B-9397-08002B2CF9AE}" pid="8" name="MSIP_Label_41356638-30f8-4079-84fd-a9cd2296bbbb_ContentBits">
    <vt:lpwstr>0</vt:lpwstr>
  </property>
</Properties>
</file>